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96" r:id="rId5"/>
    <p:sldId id="306" r:id="rId6"/>
    <p:sldId id="307" r:id="rId7"/>
    <p:sldId id="320" r:id="rId8"/>
    <p:sldId id="317" r:id="rId9"/>
    <p:sldId id="318" r:id="rId10"/>
    <p:sldId id="319" r:id="rId11"/>
    <p:sldId id="309" r:id="rId12"/>
    <p:sldId id="315" r:id="rId13"/>
    <p:sldId id="294" r:id="rId14"/>
  </p:sldIdLst>
  <p:sldSz cx="12192000" cy="6858000"/>
  <p:notesSz cx="6858000" cy="9144000"/>
  <p:defaultTextStyle>
    <a:defPPr rtl="0">
      <a:defRPr lang="ru-MO"/>
    </a:defPPr>
    <a:lvl1pPr marL="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38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5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Автор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292A"/>
    <a:srgbClr val="A9D7D9"/>
    <a:srgbClr val="93D3D9"/>
    <a:srgbClr val="AAD6FF"/>
    <a:srgbClr val="B2C8CD"/>
    <a:srgbClr val="CCD8D6"/>
    <a:srgbClr val="4F5945"/>
    <a:srgbClr val="7F867A"/>
    <a:srgbClr val="A65B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879" autoAdjust="0"/>
  </p:normalViewPr>
  <p:slideViewPr>
    <p:cSldViewPr snapToGrid="0">
      <p:cViewPr>
        <p:scale>
          <a:sx n="108" d="100"/>
          <a:sy n="108" d="100"/>
        </p:scale>
        <p:origin x="-80" y="-32"/>
      </p:cViewPr>
      <p:guideLst>
        <p:guide orient="horz" pos="3385"/>
        <p:guide orient="horz" pos="157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2" d="100"/>
          <a:sy n="72" d="100"/>
        </p:scale>
        <p:origin x="352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A24E01-5535-46B9-A9A1-A9A07E639A88}" type="doc">
      <dgm:prSet loTypeId="urn:microsoft.com/office/officeart/2017/3/layout/DropPinTimeline#1" loCatId="timeline" qsTypeId="urn:microsoft.com/office/officeart/2005/8/quickstyle/simple1" qsCatId="simple" csTypeId="urn:microsoft.com/office/officeart/2005/8/colors/accent1_2" csCatId="accent1" phldr="1"/>
      <dgm:spPr/>
      <dgm:t>
        <a:bodyPr rtlCol="0"/>
        <a:lstStyle>
          <a:defPPr>
            <a:defRPr lang="ru-MO"/>
          </a:defPPr>
        </a:lstStyle>
        <a:p>
          <a:pPr rtl="0"/>
          <a:endParaRPr lang="ru-MO"/>
        </a:p>
      </dgm:t>
    </dgm:pt>
    <dgm:pt modelId="{DF1ABFB3-B399-406F-91BD-DCDF9A38526B}">
      <dgm:prSet phldrT="[Text]" phldr="0" custT="1"/>
      <dgm:spPr/>
      <dgm:t>
        <a:bodyPr rtlCol="0"/>
        <a:lstStyle>
          <a:defPPr>
            <a:defRPr lang="ru-MO"/>
          </a:defPPr>
        </a:lstStyle>
        <a:p>
          <a:endParaRPr lang="ru-RU" sz="1600" b="0" i="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gm:t>
    </dgm:pt>
    <dgm:pt modelId="{78CB0E27-958C-4066-A189-8B36505E8204}" type="parTrans" cxnId="{15319551-A9EA-462E-845B-E5251E84291F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70E4A1D3-514E-4327-991D-5CC9C6B41885}" type="sibTrans" cxnId="{15319551-A9EA-462E-845B-E5251E84291F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58FF46FB-368D-4E9C-A650-0513B8879DA8}">
      <dgm:prSet phldr="0"/>
      <dgm:spPr/>
      <dgm:t>
        <a:bodyPr rtlCol="0"/>
        <a:lstStyle>
          <a:defPPr>
            <a:defRPr lang="ru-MO"/>
          </a:defPPr>
        </a:lstStyle>
        <a:p>
          <a:pPr>
            <a:defRPr b="1"/>
          </a:pPr>
          <a:r>
            <a:rPr lang="ru-RU" b="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gm:t>
    </dgm:pt>
    <dgm:pt modelId="{11DFA284-5E99-474D-BF05-364A45269DC7}" type="parTrans" cxnId="{C5645B39-CB65-4A0A-B369-E455C3B827C3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CFA40740-0682-470C-AD5A-CFF53CD12BD2}" type="sibTrans" cxnId="{C5645B39-CB65-4A0A-B369-E455C3B827C3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9A875394-CA1E-4432-AEEB-9054FCFF5E0E}">
      <dgm:prSet phldr="0" custT="1"/>
      <dgm:spPr/>
      <dgm:t>
        <a:bodyPr rtlCol="0"/>
        <a:lstStyle>
          <a:defPPr>
            <a:defRPr lang="ru-MO"/>
          </a:defPPr>
        </a:lstStyle>
        <a:p>
          <a:endParaRPr lang="ru-RU" sz="1600" b="0" i="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gm:t>
    </dgm:pt>
    <dgm:pt modelId="{FCC92BDD-6EA3-421D-9DA8-7D3A12D003B6}" type="parTrans" cxnId="{B659504B-18E4-4D89-A17C-34ABB280AE52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0314452B-82A0-42F4-9551-DF00CFFC3580}" type="sibTrans" cxnId="{B659504B-18E4-4D89-A17C-34ABB280AE52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D05E1923-5021-40F7-B4EF-E582E23A699D}">
      <dgm:prSet phldr="0"/>
      <dgm:spPr/>
      <dgm:t>
        <a:bodyPr rtlCol="0"/>
        <a:lstStyle>
          <a:defPPr>
            <a:defRPr lang="ru-MO"/>
          </a:defPPr>
        </a:lstStyle>
        <a:p>
          <a:pPr>
            <a:defRPr b="1"/>
          </a:pPr>
          <a:r>
            <a:rPr lang="ru-RU" b="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Победители (диплом)</a:t>
          </a:r>
        </a:p>
      </dgm:t>
    </dgm:pt>
    <dgm:pt modelId="{FD6C5CD2-9CED-4BE6-89CD-A5A5CCE63B3E}" type="parTrans" cxnId="{72C4D6D9-419A-42C1-A76D-84599F65BB0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F020958C-EF86-4274-85F9-318F2792F7B6}" type="sibTrans" cxnId="{72C4D6D9-419A-42C1-A76D-84599F65BB0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579089A8-5362-4BA4-9163-D19228C1808F}">
      <dgm:prSet phldr="0" custT="1"/>
      <dgm:spPr/>
      <dgm:t>
        <a:bodyPr rtlCol="0"/>
        <a:lstStyle>
          <a:defPPr>
            <a:defRPr lang="ru-MO"/>
          </a:defPPr>
        </a:lstStyle>
        <a:p>
          <a:r>
            <a:rPr lang="ru-RU" sz="1400" dirty="0">
              <a:latin typeface="+mj-lt"/>
              <a:cs typeface="Arial" panose="020B0604020202020204" pitchFamily="34" charset="0"/>
            </a:rPr>
            <a:t>Региональный конкурс «Содружество Орлят России»</a:t>
          </a:r>
          <a:endParaRPr lang="ru-RU" sz="1400" b="0" i="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gm:t>
    </dgm:pt>
    <dgm:pt modelId="{FB2DEB6E-B29F-4E51-960A-23ECC62EBF38}" type="parTrans" cxnId="{4876CF51-F110-4E25-8FD4-08D25B4B0AB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1C5328B1-AC18-4CF7-A034-BB0592F4A2A1}" type="sibTrans" cxnId="{4876CF51-F110-4E25-8FD4-08D25B4B0AB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FA8F44BD-C8C7-462C-9756-1EC498E86842}">
      <dgm:prSet phldr="0"/>
      <dgm:spPr/>
      <dgm:t>
        <a:bodyPr rtlCol="0"/>
        <a:lstStyle>
          <a:defPPr>
            <a:defRPr lang="ru-MO"/>
          </a:defPPr>
        </a:lstStyle>
        <a:p>
          <a:pPr>
            <a:defRPr b="1"/>
          </a:pPr>
          <a:r>
            <a:rPr lang="ru-RU" b="0" noProof="0" dirty="0">
              <a:solidFill>
                <a:schemeClr val="accent3"/>
              </a:solidFill>
              <a:latin typeface="Times New Roman" panose="02020603050405020304" pitchFamily="18" charset="0"/>
              <a:cs typeface="Times New Roman"/>
            </a:rPr>
            <a:t> </a:t>
          </a:r>
          <a:r>
            <a:rPr lang="ru-RU" b="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gm:t>
    </dgm:pt>
    <dgm:pt modelId="{F47063EE-4B58-4EDE-A4F2-A4BD81B82F21}" type="parTrans" cxnId="{0D51BD2E-4619-469B-B233-EBAC3D4D0BA6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8C8A9736-03DA-4B1C-A590-10B4AD89452B}" type="sibTrans" cxnId="{0D51BD2E-4619-469B-B233-EBAC3D4D0BA6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EFEB4D61-3A9C-4140-977F-3C3F5C9EE9D1}">
      <dgm:prSet phldr="0" custT="1"/>
      <dgm:spPr/>
      <dgm:t>
        <a:bodyPr rtlCol="0"/>
        <a:lstStyle>
          <a:defPPr>
            <a:defRPr lang="ru-MO"/>
          </a:defPPr>
        </a:lstStyle>
        <a:p>
          <a:r>
            <a:rPr lang="ru-RU" sz="1400" b="0" i="0" noProof="0" dirty="0">
              <a:solidFill>
                <a:schemeClr val="tx1"/>
              </a:solidFill>
              <a:latin typeface="+mj-lt"/>
              <a:cs typeface="Gill Sans Light" panose="020B0302020104020203" pitchFamily="34" charset="-79"/>
            </a:rPr>
            <a:t>Участие в благотворительной акции «Стань Дедом Морозом»</a:t>
          </a:r>
        </a:p>
      </dgm:t>
    </dgm:pt>
    <dgm:pt modelId="{57D352E4-0431-4F68-B8F1-61BFA34799AA}" type="parTrans" cxnId="{1B32EF2C-9DB5-4504-A9DA-B4956CC0020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0ECC32B6-1E7C-4AA4-9DBF-D69B7C5E64A9}" type="sibTrans" cxnId="{1B32EF2C-9DB5-4504-A9DA-B4956CC00208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8BAB5E6F-A65E-41DB-A296-0818B0E49F7C}">
      <dgm:prSet phldr="0"/>
      <dgm:spPr/>
      <dgm:t>
        <a:bodyPr rtlCol="0"/>
        <a:lstStyle>
          <a:defPPr>
            <a:defRPr lang="ru-MO"/>
          </a:defPPr>
        </a:lstStyle>
        <a:p>
          <a:pPr>
            <a:defRPr b="1"/>
          </a:pPr>
          <a:r>
            <a:rPr lang="ru-RU" b="0" noProof="0" dirty="0">
              <a:solidFill>
                <a:schemeClr val="accent3"/>
              </a:solidFill>
              <a:latin typeface="Times New Roman" panose="02020603050405020304" pitchFamily="18" charset="0"/>
              <a:cs typeface="Times New Roman"/>
            </a:rPr>
            <a:t> </a:t>
          </a:r>
          <a:r>
            <a:rPr lang="ru-RU" b="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gm:t>
    </dgm:pt>
    <dgm:pt modelId="{886842C6-3EFC-4BE7-B417-415595758830}" type="parTrans" cxnId="{66B49C6C-FAFD-47B4-BF22-05A295C23D4E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B407F4C3-8FC9-4E91-A0EC-6B33713CC9A5}" type="sibTrans" cxnId="{66B49C6C-FAFD-47B4-BF22-05A295C23D4E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332BC85C-1CF3-4F8F-ACB7-5B6D53744AE1}">
      <dgm:prSet phldr="0" custT="1"/>
      <dgm:spPr/>
      <dgm:t>
        <a:bodyPr rtlCol="0"/>
        <a:lstStyle>
          <a:defPPr>
            <a:defRPr lang="ru-MO"/>
          </a:defPPr>
        </a:lstStyle>
        <a:p>
          <a:endParaRPr lang="ru-RU" sz="1600" b="0" i="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gm:t>
    </dgm:pt>
    <dgm:pt modelId="{99F218FD-90FE-450E-A368-B3E3677E74E8}" type="parTrans" cxnId="{2617C475-F537-46A6-ADE1-4EB764853601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8D1CC686-B05C-4470-A959-236CC9C8BB70}" type="sibTrans" cxnId="{2617C475-F537-46A6-ADE1-4EB764853601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8B9AF88A-E1F7-4D3A-905F-87228D6A8655}">
      <dgm:prSet phldr="0"/>
      <dgm:spPr/>
      <dgm:t>
        <a:bodyPr rtlCol="0"/>
        <a:lstStyle>
          <a:defPPr>
            <a:defRPr lang="ru-MO"/>
          </a:defPPr>
        </a:lstStyle>
        <a:p>
          <a:pPr>
            <a:defRPr b="1"/>
          </a:pPr>
          <a:endParaRPr lang="ru-RU" b="0" noProof="0" dirty="0">
            <a:solidFill>
              <a:schemeClr val="accent3"/>
            </a:solidFill>
            <a:latin typeface="Times New Roman" panose="02020603050405020304" pitchFamily="18" charset="0"/>
            <a:cs typeface="Times New Roman"/>
          </a:endParaRPr>
        </a:p>
      </dgm:t>
    </dgm:pt>
    <dgm:pt modelId="{933A8FED-7B84-4ED0-B6AA-2EE26A89B8EA}" type="parTrans" cxnId="{E1474FF3-8E3C-4B30-985C-CE88BA0FE324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F11DD6EC-352C-4A0E-84AA-FEBE2F06BCF9}" type="sibTrans" cxnId="{E1474FF3-8E3C-4B30-985C-CE88BA0FE324}">
      <dgm:prSet/>
      <dgm:spPr/>
      <dgm:t>
        <a:bodyPr rtlCol="0"/>
        <a:lstStyle>
          <a:defPPr>
            <a:defRPr lang="ru-MO"/>
          </a:defPPr>
        </a:lstStyle>
        <a:p>
          <a:pPr rtl="0"/>
          <a:endParaRPr lang="ru-RU" noProof="0" dirty="0"/>
        </a:p>
      </dgm:t>
    </dgm:pt>
    <dgm:pt modelId="{6E9F3C9B-13CA-43A8-8836-0B2B41D07DEF}" type="pres">
      <dgm:prSet presAssocID="{05A24E01-5535-46B9-A9A1-A9A07E639A88}" presName="root" presStyleCnt="0">
        <dgm:presLayoutVars>
          <dgm:chMax/>
          <dgm:chPref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8AACCBB-6709-4071-B389-3BB226B3A586}" type="pres">
      <dgm:prSet presAssocID="{05A24E01-5535-46B9-A9A1-A9A07E639A88}" presName="divider" presStyleLbl="fgAcc1" presStyleIdx="0" presStyleCnt="6" custLinFactNeighborY="0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  <a:miter lim="800000"/>
          <a:tailEnd type="triangle" w="lg" len="lg"/>
        </a:ln>
        <a:effectLst/>
      </dgm:spPr>
    </dgm:pt>
    <dgm:pt modelId="{E6F74CED-5217-4282-85F1-1C12DC84731C}" type="pres">
      <dgm:prSet presAssocID="{05A24E01-5535-46B9-A9A1-A9A07E639A88}" presName="nodes" presStyleCnt="0">
        <dgm:presLayoutVars>
          <dgm:chMax/>
          <dgm:chPref/>
          <dgm:animLvl val="lvl"/>
        </dgm:presLayoutVars>
      </dgm:prSet>
      <dgm:spPr/>
    </dgm:pt>
    <dgm:pt modelId="{AC377099-4DAE-451C-ADE9-98036E2679B5}" type="pres">
      <dgm:prSet presAssocID="{58FF46FB-368D-4E9C-A650-0513B8879DA8}" presName="composite" presStyleCnt="0"/>
      <dgm:spPr/>
    </dgm:pt>
    <dgm:pt modelId="{B6C94ECD-6415-4250-B4AD-F67BF5BECFB8}" type="pres">
      <dgm:prSet presAssocID="{58FF46FB-368D-4E9C-A650-0513B8879DA8}" presName="ConnectorPoint" presStyleLbl="lnNode1" presStyleIdx="0" presStyleCnt="5"/>
      <dgm:spPr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gm:spPr>
    </dgm:pt>
    <dgm:pt modelId="{0E99BB09-1B86-4308-A570-3981E6DD3A06}" type="pres">
      <dgm:prSet presAssocID="{58FF46FB-368D-4E9C-A650-0513B8879DA8}" presName="DropPinPlaceHolder" presStyleCnt="0"/>
      <dgm:spPr/>
    </dgm:pt>
    <dgm:pt modelId="{0ED6E8D6-BD44-4400-BC14-1BC75CB979A3}" type="pres">
      <dgm:prSet presAssocID="{58FF46FB-368D-4E9C-A650-0513B8879DA8}" presName="DropPin" presStyleLbl="alignNode1" presStyleIdx="0" presStyleCnt="5"/>
      <dgm:spPr>
        <a:solidFill>
          <a:schemeClr val="accent1"/>
        </a:solidFill>
        <a:ln>
          <a:solidFill>
            <a:srgbClr val="4F5945"/>
          </a:solidFill>
        </a:ln>
      </dgm:spPr>
    </dgm:pt>
    <dgm:pt modelId="{5B7FC7CF-F58D-48D5-8BCC-38D6EE87890B}" type="pres">
      <dgm:prSet presAssocID="{58FF46FB-368D-4E9C-A650-0513B8879DA8}" presName="Ellipse" presStyleLbl="fgAcc1" presStyleIdx="1" presStyleCnt="6"/>
      <dgm:spPr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D2143A46-815A-49BF-9455-C0385022444F}" type="pres">
      <dgm:prSet presAssocID="{58FF46FB-368D-4E9C-A650-0513B8879DA8}" presName="L2TextContainer" presStyleLbl="revTx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FB235-DF38-476B-9A0E-B1E583D50944}" type="pres">
      <dgm:prSet presAssocID="{58FF46FB-368D-4E9C-A650-0513B8879DA8}" presName="L1TextContainer" presStyleLbl="revTx" presStyleIdx="1" presStyleCnt="10" custLinFactNeighborY="-1458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A05CE5-209F-4AD9-BE2C-2A69F76DA8F4}" type="pres">
      <dgm:prSet presAssocID="{58FF46FB-368D-4E9C-A650-0513B8879DA8}" presName="ConnectLine" presStyleLbl="sibTrans1D1" presStyleIdx="0" presStyleCnt="5"/>
      <dgm:spPr>
        <a:noFill/>
        <a:ln w="12700" cap="flat" cmpd="sng" algn="ctr">
          <a:solidFill>
            <a:schemeClr val="accent1"/>
          </a:solidFill>
          <a:prstDash val="dash"/>
          <a:miter lim="800000"/>
        </a:ln>
        <a:effectLst/>
      </dgm:spPr>
    </dgm:pt>
    <dgm:pt modelId="{17350C28-DA10-4F3B-9FA2-0FE7C12A4ABE}" type="pres">
      <dgm:prSet presAssocID="{58FF46FB-368D-4E9C-A650-0513B8879DA8}" presName="EmptyPlaceHolder" presStyleCnt="0"/>
      <dgm:spPr/>
    </dgm:pt>
    <dgm:pt modelId="{6DA7B85E-9DC6-4F3B-A2BF-09CDEEDB43BC}" type="pres">
      <dgm:prSet presAssocID="{CFA40740-0682-470C-AD5A-CFF53CD12BD2}" presName="spaceBetweenRectangles" presStyleCnt="0"/>
      <dgm:spPr/>
    </dgm:pt>
    <dgm:pt modelId="{CF519A69-9940-494F-8406-D0D876E3CD26}" type="pres">
      <dgm:prSet presAssocID="{D05E1923-5021-40F7-B4EF-E582E23A699D}" presName="composite" presStyleCnt="0"/>
      <dgm:spPr/>
    </dgm:pt>
    <dgm:pt modelId="{714429FF-AAA3-4358-8C5F-1A7F29AA2B7B}" type="pres">
      <dgm:prSet presAssocID="{D05E1923-5021-40F7-B4EF-E582E23A699D}" presName="ConnectorPoint" presStyleLbl="lnNode1" presStyleIdx="1" presStyleCnt="5"/>
      <dgm:spPr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gm:spPr>
    </dgm:pt>
    <dgm:pt modelId="{AB8B1E8E-162B-4E3E-9E31-BA5CFBD3ED9D}" type="pres">
      <dgm:prSet presAssocID="{D05E1923-5021-40F7-B4EF-E582E23A699D}" presName="DropPinPlaceHolder" presStyleCnt="0"/>
      <dgm:spPr/>
    </dgm:pt>
    <dgm:pt modelId="{358CAA11-0A87-4861-8B4E-913B1EAD1334}" type="pres">
      <dgm:prSet presAssocID="{D05E1923-5021-40F7-B4EF-E582E23A699D}" presName="DropPin" presStyleLbl="alignNode1" presStyleIdx="1" presStyleCnt="5"/>
      <dgm:spPr/>
    </dgm:pt>
    <dgm:pt modelId="{B1A1A837-F261-404B-A808-B2F4154CE8A2}" type="pres">
      <dgm:prSet presAssocID="{D05E1923-5021-40F7-B4EF-E582E23A699D}" presName="Ellipse" presStyleLbl="fgAcc1" presStyleIdx="2" presStyleCnt="6"/>
      <dgm:spPr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B5F3F650-2E42-488A-AD4F-C4BD47D19A84}" type="pres">
      <dgm:prSet presAssocID="{D05E1923-5021-40F7-B4EF-E582E23A699D}" presName="L2TextContainer" presStyleLbl="revTx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3C5207-4FA2-4A6C-8F43-20BD55767C99}" type="pres">
      <dgm:prSet presAssocID="{D05E1923-5021-40F7-B4EF-E582E23A699D}" presName="L1TextContainer" presStyleLbl="revTx" presStyleIdx="3" presStyleCnt="10" custScaleY="85616" custLinFactNeighborX="-89" custLinFactNeighborY="43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5EB5D-4CEF-4D0D-9394-0534E61844BE}" type="pres">
      <dgm:prSet presAssocID="{D05E1923-5021-40F7-B4EF-E582E23A699D}" presName="ConnectLine" presStyleLbl="sibTrans1D1" presStyleIdx="1" presStyleCnt="5"/>
      <dgm:spPr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gm:spPr>
    </dgm:pt>
    <dgm:pt modelId="{EC869059-0AEC-4D98-8C46-CB603A342C72}" type="pres">
      <dgm:prSet presAssocID="{D05E1923-5021-40F7-B4EF-E582E23A699D}" presName="EmptyPlaceHolder" presStyleCnt="0"/>
      <dgm:spPr/>
    </dgm:pt>
    <dgm:pt modelId="{408BA715-9739-461D-BFDE-88EDAE355E60}" type="pres">
      <dgm:prSet presAssocID="{F020958C-EF86-4274-85F9-318F2792F7B6}" presName="spaceBetweenRectangles" presStyleCnt="0"/>
      <dgm:spPr/>
    </dgm:pt>
    <dgm:pt modelId="{D512C7F9-87A6-4BA9-AFAC-03FF1578D945}" type="pres">
      <dgm:prSet presAssocID="{FA8F44BD-C8C7-462C-9756-1EC498E86842}" presName="composite" presStyleCnt="0"/>
      <dgm:spPr/>
    </dgm:pt>
    <dgm:pt modelId="{152AD014-AFD0-4700-A468-4D562874339A}" type="pres">
      <dgm:prSet presAssocID="{FA8F44BD-C8C7-462C-9756-1EC498E86842}" presName="ConnectorPoint" presStyleLbl="lnNode1" presStyleIdx="2" presStyleCnt="5"/>
      <dgm:spPr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gm:spPr>
    </dgm:pt>
    <dgm:pt modelId="{6CE2C4D8-4380-442D-A6C2-0B468BF3C74C}" type="pres">
      <dgm:prSet presAssocID="{FA8F44BD-C8C7-462C-9756-1EC498E86842}" presName="DropPinPlaceHolder" presStyleCnt="0"/>
      <dgm:spPr/>
    </dgm:pt>
    <dgm:pt modelId="{72C82E90-F103-439C-8371-CFFB0927B9DE}" type="pres">
      <dgm:prSet presAssocID="{FA8F44BD-C8C7-462C-9756-1EC498E86842}" presName="DropPin" presStyleLbl="alignNode1" presStyleIdx="2" presStyleCnt="5"/>
      <dgm:spPr>
        <a:solidFill>
          <a:schemeClr val="accent1"/>
        </a:solidFill>
        <a:ln>
          <a:solidFill>
            <a:schemeClr val="accent1"/>
          </a:solidFill>
        </a:ln>
      </dgm:spPr>
    </dgm:pt>
    <dgm:pt modelId="{5D519322-C1DD-47AE-92C0-13575134BC76}" type="pres">
      <dgm:prSet presAssocID="{FA8F44BD-C8C7-462C-9756-1EC498E86842}" presName="Ellipse" presStyleLbl="fgAcc1" presStyleIdx="3" presStyleCnt="6"/>
      <dgm:spPr>
        <a:solidFill>
          <a:srgbClr val="CCD8D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gm:spPr>
    </dgm:pt>
    <dgm:pt modelId="{96DDA0FE-83E2-423C-9F13-58A61EB68487}" type="pres">
      <dgm:prSet presAssocID="{FA8F44BD-C8C7-462C-9756-1EC498E86842}" presName="L2TextContainer" presStyleLbl="revTx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6C7916-1130-46A8-833B-A6278CBD2192}" type="pres">
      <dgm:prSet presAssocID="{FA8F44BD-C8C7-462C-9756-1EC498E86842}" presName="L1TextContainer" presStyleLbl="revTx" presStyleIdx="5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953791-5C2F-4A75-A8F4-6ED7EAB5E015}" type="pres">
      <dgm:prSet presAssocID="{FA8F44BD-C8C7-462C-9756-1EC498E86842}" presName="ConnectLine" presStyleLbl="sibTrans1D1" presStyleIdx="2" presStyleCnt="5"/>
      <dgm:spPr>
        <a:noFill/>
        <a:ln w="12700" cap="flat" cmpd="sng" algn="ctr">
          <a:solidFill>
            <a:schemeClr val="accent1"/>
          </a:solidFill>
          <a:prstDash val="dash"/>
          <a:miter lim="800000"/>
        </a:ln>
        <a:effectLst/>
      </dgm:spPr>
    </dgm:pt>
    <dgm:pt modelId="{22A72E40-4DCC-4F48-AADD-29738FD37A2C}" type="pres">
      <dgm:prSet presAssocID="{FA8F44BD-C8C7-462C-9756-1EC498E86842}" presName="EmptyPlaceHolder" presStyleCnt="0"/>
      <dgm:spPr/>
    </dgm:pt>
    <dgm:pt modelId="{E168BB9F-20D9-474F-9E39-4872B40634C6}" type="pres">
      <dgm:prSet presAssocID="{8C8A9736-03DA-4B1C-A590-10B4AD89452B}" presName="spaceBetweenRectangles" presStyleCnt="0"/>
      <dgm:spPr/>
    </dgm:pt>
    <dgm:pt modelId="{A62622B1-7EF4-49B6-9AC7-B54F0E2A0C74}" type="pres">
      <dgm:prSet presAssocID="{8BAB5E6F-A65E-41DB-A296-0818B0E49F7C}" presName="composite" presStyleCnt="0"/>
      <dgm:spPr/>
    </dgm:pt>
    <dgm:pt modelId="{14282312-87CB-41BB-A02D-C594BBEF33C7}" type="pres">
      <dgm:prSet presAssocID="{8BAB5E6F-A65E-41DB-A296-0818B0E49F7C}" presName="ConnectorPoint" presStyleLbl="lnNode1" presStyleIdx="3" presStyleCnt="5"/>
      <dgm:spPr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gm:spPr>
    </dgm:pt>
    <dgm:pt modelId="{D554C1A5-AF8E-41FC-A779-25BD6B11F91F}" type="pres">
      <dgm:prSet presAssocID="{8BAB5E6F-A65E-41DB-A296-0818B0E49F7C}" presName="DropPinPlaceHolder" presStyleCnt="0"/>
      <dgm:spPr/>
    </dgm:pt>
    <dgm:pt modelId="{17331DD9-74CF-4A3A-86BA-F4B9DBEAB944}" type="pres">
      <dgm:prSet presAssocID="{8BAB5E6F-A65E-41DB-A296-0818B0E49F7C}" presName="DropPin" presStyleLbl="alignNode1" presStyleIdx="3" presStyleCnt="5"/>
      <dgm:spPr/>
    </dgm:pt>
    <dgm:pt modelId="{515AAB83-BD07-4B9E-9A3B-858C0B126F9C}" type="pres">
      <dgm:prSet presAssocID="{8BAB5E6F-A65E-41DB-A296-0818B0E49F7C}" presName="Ellipse" presStyleLbl="fgAcc1" presStyleIdx="4" presStyleCnt="6"/>
      <dgm:spPr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08CB2D5A-F46A-4E0E-9575-15F31D04AAC6}" type="pres">
      <dgm:prSet presAssocID="{8BAB5E6F-A65E-41DB-A296-0818B0E49F7C}" presName="L2TextContainer" presStyleLbl="revTx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1E6B4A-59F7-4018-A403-E1CCAEE78BA1}" type="pres">
      <dgm:prSet presAssocID="{8BAB5E6F-A65E-41DB-A296-0818B0E49F7C}" presName="L1TextContainer" presStyleLbl="revTx" presStyleIdx="7" presStyleCnt="10" custLinFactNeighborX="3331" custLinFactNeighborY="1522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C5372-D306-43AC-B406-6F8183849431}" type="pres">
      <dgm:prSet presAssocID="{8BAB5E6F-A65E-41DB-A296-0818B0E49F7C}" presName="ConnectLine" presStyleLbl="sibTrans1D1" presStyleIdx="3" presStyleCnt="5"/>
      <dgm:spPr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gm:spPr>
    </dgm:pt>
    <dgm:pt modelId="{90926F0B-05E0-48AF-9C69-5C494731F877}" type="pres">
      <dgm:prSet presAssocID="{8BAB5E6F-A65E-41DB-A296-0818B0E49F7C}" presName="EmptyPlaceHolder" presStyleCnt="0"/>
      <dgm:spPr/>
    </dgm:pt>
    <dgm:pt modelId="{9EA695E3-93D5-405B-8AF6-0B8537A964FD}" type="pres">
      <dgm:prSet presAssocID="{B407F4C3-8FC9-4E91-A0EC-6B33713CC9A5}" presName="spaceBetweenRectangles" presStyleCnt="0"/>
      <dgm:spPr/>
    </dgm:pt>
    <dgm:pt modelId="{05956D37-804F-419D-9E8C-30D41D06DC3E}" type="pres">
      <dgm:prSet presAssocID="{8B9AF88A-E1F7-4D3A-905F-87228D6A8655}" presName="composite" presStyleCnt="0"/>
      <dgm:spPr/>
    </dgm:pt>
    <dgm:pt modelId="{58B7B786-A0AD-4662-8D54-C5C572D2C32C}" type="pres">
      <dgm:prSet presAssocID="{8B9AF88A-E1F7-4D3A-905F-87228D6A8655}" presName="ConnectorPoint" presStyleLbl="lnNode1" presStyleIdx="4" presStyleCnt="5"/>
      <dgm:spPr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gm:spPr>
    </dgm:pt>
    <dgm:pt modelId="{E4704426-333D-4092-A035-BBC55DB8579D}" type="pres">
      <dgm:prSet presAssocID="{8B9AF88A-E1F7-4D3A-905F-87228D6A8655}" presName="DropPinPlaceHolder" presStyleCnt="0"/>
      <dgm:spPr/>
    </dgm:pt>
    <dgm:pt modelId="{A55439AF-6893-479D-8B57-31FBC13C553F}" type="pres">
      <dgm:prSet presAssocID="{8B9AF88A-E1F7-4D3A-905F-87228D6A8655}" presName="DropPin" presStyleLbl="alignNode1" presStyleIdx="4" presStyleCnt="5"/>
      <dgm:spPr>
        <a:solidFill>
          <a:schemeClr val="accent1"/>
        </a:solidFill>
        <a:ln>
          <a:solidFill>
            <a:schemeClr val="accent1"/>
          </a:solidFill>
        </a:ln>
      </dgm:spPr>
    </dgm:pt>
    <dgm:pt modelId="{A22B1C16-7FF0-4DBE-B32E-E43FEB1E2EAC}" type="pres">
      <dgm:prSet presAssocID="{8B9AF88A-E1F7-4D3A-905F-87228D6A8655}" presName="Ellipse" presStyleLbl="fgAcc1" presStyleIdx="5" presStyleCnt="6"/>
      <dgm:spPr>
        <a:solidFill>
          <a:srgbClr val="CCD8D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gm:spPr>
    </dgm:pt>
    <dgm:pt modelId="{1B55AA6D-649D-4145-93EB-08B866A4D4E5}" type="pres">
      <dgm:prSet presAssocID="{8B9AF88A-E1F7-4D3A-905F-87228D6A8655}" presName="L2TextContainer" presStyleLbl="revTx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5D5AE-9CAE-4D19-9765-BCEE62095312}" type="pres">
      <dgm:prSet presAssocID="{8B9AF88A-E1F7-4D3A-905F-87228D6A8655}" presName="L1TextContainer" presStyleLbl="revTx" presStyleIdx="9" presStyleCnt="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6CA7EB-68EC-4E76-9051-08C4CF370101}" type="pres">
      <dgm:prSet presAssocID="{8B9AF88A-E1F7-4D3A-905F-87228D6A8655}" presName="ConnectLine" presStyleLbl="sibTrans1D1" presStyleIdx="4" presStyleCnt="5"/>
      <dgm:spPr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gm:spPr>
    </dgm:pt>
    <dgm:pt modelId="{070CED43-982E-487C-9CC2-CFAEABD4D2D8}" type="pres">
      <dgm:prSet presAssocID="{8B9AF88A-E1F7-4D3A-905F-87228D6A8655}" presName="EmptyPlaceHolder" presStyleCnt="0"/>
      <dgm:spPr/>
    </dgm:pt>
  </dgm:ptLst>
  <dgm:cxnLst>
    <dgm:cxn modelId="{72C4D6D9-419A-42C1-A76D-84599F65BB08}" srcId="{05A24E01-5535-46B9-A9A1-A9A07E639A88}" destId="{D05E1923-5021-40F7-B4EF-E582E23A699D}" srcOrd="1" destOrd="0" parTransId="{FD6C5CD2-9CED-4BE6-89CD-A5A5CCE63B3E}" sibTransId="{F020958C-EF86-4274-85F9-318F2792F7B6}"/>
    <dgm:cxn modelId="{B659504B-18E4-4D89-A17C-34ABB280AE52}" srcId="{58FF46FB-368D-4E9C-A650-0513B8879DA8}" destId="{9A875394-CA1E-4432-AEEB-9054FCFF5E0E}" srcOrd="0" destOrd="0" parTransId="{FCC92BDD-6EA3-421D-9DA8-7D3A12D003B6}" sibTransId="{0314452B-82A0-42F4-9551-DF00CFFC3580}"/>
    <dgm:cxn modelId="{C3A1C60D-63BB-4E34-AD47-96AABDB6084E}" type="presOf" srcId="{D05E1923-5021-40F7-B4EF-E582E23A699D}" destId="{223C5207-4FA2-4A6C-8F43-20BD55767C99}" srcOrd="0" destOrd="0" presId="urn:microsoft.com/office/officeart/2017/3/layout/DropPinTimeline#1"/>
    <dgm:cxn modelId="{E1474FF3-8E3C-4B30-985C-CE88BA0FE324}" srcId="{05A24E01-5535-46B9-A9A1-A9A07E639A88}" destId="{8B9AF88A-E1F7-4D3A-905F-87228D6A8655}" srcOrd="4" destOrd="0" parTransId="{933A8FED-7B84-4ED0-B6AA-2EE26A89B8EA}" sibTransId="{F11DD6EC-352C-4A0E-84AA-FEBE2F06BCF9}"/>
    <dgm:cxn modelId="{0D51BD2E-4619-469B-B233-EBAC3D4D0BA6}" srcId="{05A24E01-5535-46B9-A9A1-A9A07E639A88}" destId="{FA8F44BD-C8C7-462C-9756-1EC498E86842}" srcOrd="2" destOrd="0" parTransId="{F47063EE-4B58-4EDE-A4F2-A4BD81B82F21}" sibTransId="{8C8A9736-03DA-4B1C-A590-10B4AD89452B}"/>
    <dgm:cxn modelId="{7DDF5444-F976-4F04-88A9-CF8B15238792}" type="presOf" srcId="{58FF46FB-368D-4E9C-A650-0513B8879DA8}" destId="{8E3FB235-DF38-476B-9A0E-B1E583D50944}" srcOrd="0" destOrd="0" presId="urn:microsoft.com/office/officeart/2017/3/layout/DropPinTimeline#1"/>
    <dgm:cxn modelId="{1E92940A-250B-4494-B40F-3DA807C7CB42}" type="presOf" srcId="{DF1ABFB3-B399-406F-91BD-DCDF9A38526B}" destId="{1B55AA6D-649D-4145-93EB-08B866A4D4E5}" srcOrd="0" destOrd="0" presId="urn:microsoft.com/office/officeart/2017/3/layout/DropPinTimeline#1"/>
    <dgm:cxn modelId="{1690634A-EBA7-4881-9E5F-0C82421D4CDF}" type="presOf" srcId="{FA8F44BD-C8C7-462C-9756-1EC498E86842}" destId="{2D6C7916-1130-46A8-833B-A6278CBD2192}" srcOrd="0" destOrd="0" presId="urn:microsoft.com/office/officeart/2017/3/layout/DropPinTimeline#1"/>
    <dgm:cxn modelId="{DC6269F4-0C31-4613-A809-E8E029CAD0D1}" type="presOf" srcId="{579089A8-5362-4BA4-9163-D19228C1808F}" destId="{B5F3F650-2E42-488A-AD4F-C4BD47D19A84}" srcOrd="0" destOrd="0" presId="urn:microsoft.com/office/officeart/2017/3/layout/DropPinTimeline#1"/>
    <dgm:cxn modelId="{FE7849EA-5B37-43C8-B217-CD4E30A8E545}" type="presOf" srcId="{05A24E01-5535-46B9-A9A1-A9A07E639A88}" destId="{6E9F3C9B-13CA-43A8-8836-0B2B41D07DEF}" srcOrd="0" destOrd="0" presId="urn:microsoft.com/office/officeart/2017/3/layout/DropPinTimeline#1"/>
    <dgm:cxn modelId="{1B32EF2C-9DB5-4504-A9DA-B4956CC00208}" srcId="{FA8F44BD-C8C7-462C-9756-1EC498E86842}" destId="{EFEB4D61-3A9C-4140-977F-3C3F5C9EE9D1}" srcOrd="0" destOrd="0" parTransId="{57D352E4-0431-4F68-B8F1-61BFA34799AA}" sibTransId="{0ECC32B6-1E7C-4AA4-9DBF-D69B7C5E64A9}"/>
    <dgm:cxn modelId="{DF6168D4-4FC3-42E4-8DAA-85BA8A678933}" type="presOf" srcId="{332BC85C-1CF3-4F8F-ACB7-5B6D53744AE1}" destId="{08CB2D5A-F46A-4E0E-9575-15F31D04AAC6}" srcOrd="0" destOrd="0" presId="urn:microsoft.com/office/officeart/2017/3/layout/DropPinTimeline#1"/>
    <dgm:cxn modelId="{66B49C6C-FAFD-47B4-BF22-05A295C23D4E}" srcId="{05A24E01-5535-46B9-A9A1-A9A07E639A88}" destId="{8BAB5E6F-A65E-41DB-A296-0818B0E49F7C}" srcOrd="3" destOrd="0" parTransId="{886842C6-3EFC-4BE7-B417-415595758830}" sibTransId="{B407F4C3-8FC9-4E91-A0EC-6B33713CC9A5}"/>
    <dgm:cxn modelId="{15319551-A9EA-462E-845B-E5251E84291F}" srcId="{8B9AF88A-E1F7-4D3A-905F-87228D6A8655}" destId="{DF1ABFB3-B399-406F-91BD-DCDF9A38526B}" srcOrd="0" destOrd="0" parTransId="{78CB0E27-958C-4066-A189-8B36505E8204}" sibTransId="{70E4A1D3-514E-4327-991D-5CC9C6B41885}"/>
    <dgm:cxn modelId="{E0E45028-839A-4135-AA56-517D3BAA0708}" type="presOf" srcId="{8BAB5E6F-A65E-41DB-A296-0818B0E49F7C}" destId="{7C1E6B4A-59F7-4018-A403-E1CCAEE78BA1}" srcOrd="0" destOrd="0" presId="urn:microsoft.com/office/officeart/2017/3/layout/DropPinTimeline#1"/>
    <dgm:cxn modelId="{2617C475-F537-46A6-ADE1-4EB764853601}" srcId="{8BAB5E6F-A65E-41DB-A296-0818B0E49F7C}" destId="{332BC85C-1CF3-4F8F-ACB7-5B6D53744AE1}" srcOrd="0" destOrd="0" parTransId="{99F218FD-90FE-450E-A368-B3E3677E74E8}" sibTransId="{8D1CC686-B05C-4470-A959-236CC9C8BB70}"/>
    <dgm:cxn modelId="{C5645B39-CB65-4A0A-B369-E455C3B827C3}" srcId="{05A24E01-5535-46B9-A9A1-A9A07E639A88}" destId="{58FF46FB-368D-4E9C-A650-0513B8879DA8}" srcOrd="0" destOrd="0" parTransId="{11DFA284-5E99-474D-BF05-364A45269DC7}" sibTransId="{CFA40740-0682-470C-AD5A-CFF53CD12BD2}"/>
    <dgm:cxn modelId="{5F3B0F1C-AD09-448C-A081-46D11DC987C6}" type="presOf" srcId="{8B9AF88A-E1F7-4D3A-905F-87228D6A8655}" destId="{3FA5D5AE-9CAE-4D19-9765-BCEE62095312}" srcOrd="0" destOrd="0" presId="urn:microsoft.com/office/officeart/2017/3/layout/DropPinTimeline#1"/>
    <dgm:cxn modelId="{4876CF51-F110-4E25-8FD4-08D25B4B0AB8}" srcId="{D05E1923-5021-40F7-B4EF-E582E23A699D}" destId="{579089A8-5362-4BA4-9163-D19228C1808F}" srcOrd="0" destOrd="0" parTransId="{FB2DEB6E-B29F-4E51-960A-23ECC62EBF38}" sibTransId="{1C5328B1-AC18-4CF7-A034-BB0592F4A2A1}"/>
    <dgm:cxn modelId="{C6A73EDB-89B0-4756-9ECD-83E9B8AB77E5}" type="presOf" srcId="{EFEB4D61-3A9C-4140-977F-3C3F5C9EE9D1}" destId="{96DDA0FE-83E2-423C-9F13-58A61EB68487}" srcOrd="0" destOrd="0" presId="urn:microsoft.com/office/officeart/2017/3/layout/DropPinTimeline#1"/>
    <dgm:cxn modelId="{B9F0B583-D02F-4EF4-83A8-DFD7B32B9433}" type="presOf" srcId="{9A875394-CA1E-4432-AEEB-9054FCFF5E0E}" destId="{D2143A46-815A-49BF-9455-C0385022444F}" srcOrd="0" destOrd="0" presId="urn:microsoft.com/office/officeart/2017/3/layout/DropPinTimeline#1"/>
    <dgm:cxn modelId="{2FED2A5E-98EB-4859-AB3F-062F22EEC890}" type="presParOf" srcId="{6E9F3C9B-13CA-43A8-8836-0B2B41D07DEF}" destId="{E8AACCBB-6709-4071-B389-3BB226B3A586}" srcOrd="0" destOrd="0" presId="urn:microsoft.com/office/officeart/2017/3/layout/DropPinTimeline#1"/>
    <dgm:cxn modelId="{6DE443D7-8EE2-4FBC-842D-B6B9C44204D0}" type="presParOf" srcId="{6E9F3C9B-13CA-43A8-8836-0B2B41D07DEF}" destId="{E6F74CED-5217-4282-85F1-1C12DC84731C}" srcOrd="1" destOrd="0" presId="urn:microsoft.com/office/officeart/2017/3/layout/DropPinTimeline#1"/>
    <dgm:cxn modelId="{C773189E-DF31-4C58-A290-F5DFD7DCF8B1}" type="presParOf" srcId="{E6F74CED-5217-4282-85F1-1C12DC84731C}" destId="{AC377099-4DAE-451C-ADE9-98036E2679B5}" srcOrd="0" destOrd="0" presId="urn:microsoft.com/office/officeart/2017/3/layout/DropPinTimeline#1"/>
    <dgm:cxn modelId="{04D71AD3-A9B8-46E1-AB82-BB594FCE110E}" type="presParOf" srcId="{AC377099-4DAE-451C-ADE9-98036E2679B5}" destId="{B6C94ECD-6415-4250-B4AD-F67BF5BECFB8}" srcOrd="0" destOrd="0" presId="urn:microsoft.com/office/officeart/2017/3/layout/DropPinTimeline#1"/>
    <dgm:cxn modelId="{4D9D677D-9448-43AF-978B-5C7E7661F4F9}" type="presParOf" srcId="{AC377099-4DAE-451C-ADE9-98036E2679B5}" destId="{0E99BB09-1B86-4308-A570-3981E6DD3A06}" srcOrd="1" destOrd="0" presId="urn:microsoft.com/office/officeart/2017/3/layout/DropPinTimeline#1"/>
    <dgm:cxn modelId="{C213A57E-D4AE-4C05-AA12-FE8CC1989639}" type="presParOf" srcId="{0E99BB09-1B86-4308-A570-3981E6DD3A06}" destId="{0ED6E8D6-BD44-4400-BC14-1BC75CB979A3}" srcOrd="0" destOrd="0" presId="urn:microsoft.com/office/officeart/2017/3/layout/DropPinTimeline#1"/>
    <dgm:cxn modelId="{927F0821-BB24-4368-A4D4-046EB89F39DD}" type="presParOf" srcId="{0E99BB09-1B86-4308-A570-3981E6DD3A06}" destId="{5B7FC7CF-F58D-48D5-8BCC-38D6EE87890B}" srcOrd="1" destOrd="0" presId="urn:microsoft.com/office/officeart/2017/3/layout/DropPinTimeline#1"/>
    <dgm:cxn modelId="{F517DE46-1EA2-46F3-8833-EE234EEF5B09}" type="presParOf" srcId="{AC377099-4DAE-451C-ADE9-98036E2679B5}" destId="{D2143A46-815A-49BF-9455-C0385022444F}" srcOrd="2" destOrd="0" presId="urn:microsoft.com/office/officeart/2017/3/layout/DropPinTimeline#1"/>
    <dgm:cxn modelId="{75F0F73C-AD49-4A34-842E-A65EF46645BA}" type="presParOf" srcId="{AC377099-4DAE-451C-ADE9-98036E2679B5}" destId="{8E3FB235-DF38-476B-9A0E-B1E583D50944}" srcOrd="3" destOrd="0" presId="urn:microsoft.com/office/officeart/2017/3/layout/DropPinTimeline#1"/>
    <dgm:cxn modelId="{071A2262-20BC-4D30-AB90-12B0A0FEB6EF}" type="presParOf" srcId="{AC377099-4DAE-451C-ADE9-98036E2679B5}" destId="{9AA05CE5-209F-4AD9-BE2C-2A69F76DA8F4}" srcOrd="4" destOrd="0" presId="urn:microsoft.com/office/officeart/2017/3/layout/DropPinTimeline#1"/>
    <dgm:cxn modelId="{0D0471BD-C944-46DB-9B0D-12B6F025E4F4}" type="presParOf" srcId="{AC377099-4DAE-451C-ADE9-98036E2679B5}" destId="{17350C28-DA10-4F3B-9FA2-0FE7C12A4ABE}" srcOrd="5" destOrd="0" presId="urn:microsoft.com/office/officeart/2017/3/layout/DropPinTimeline#1"/>
    <dgm:cxn modelId="{37FF9AEE-1EE5-440D-B822-B54671B03AAC}" type="presParOf" srcId="{E6F74CED-5217-4282-85F1-1C12DC84731C}" destId="{6DA7B85E-9DC6-4F3B-A2BF-09CDEEDB43BC}" srcOrd="1" destOrd="0" presId="urn:microsoft.com/office/officeart/2017/3/layout/DropPinTimeline#1"/>
    <dgm:cxn modelId="{3FF77B45-DC34-4E18-8B7E-49C274966E23}" type="presParOf" srcId="{E6F74CED-5217-4282-85F1-1C12DC84731C}" destId="{CF519A69-9940-494F-8406-D0D876E3CD26}" srcOrd="2" destOrd="0" presId="urn:microsoft.com/office/officeart/2017/3/layout/DropPinTimeline#1"/>
    <dgm:cxn modelId="{4E60349A-D4EB-4BFE-9374-0F079D59B1FC}" type="presParOf" srcId="{CF519A69-9940-494F-8406-D0D876E3CD26}" destId="{714429FF-AAA3-4358-8C5F-1A7F29AA2B7B}" srcOrd="0" destOrd="0" presId="urn:microsoft.com/office/officeart/2017/3/layout/DropPinTimeline#1"/>
    <dgm:cxn modelId="{0B07CD93-B91C-4CAF-B94C-3237B0C6F601}" type="presParOf" srcId="{CF519A69-9940-494F-8406-D0D876E3CD26}" destId="{AB8B1E8E-162B-4E3E-9E31-BA5CFBD3ED9D}" srcOrd="1" destOrd="0" presId="urn:microsoft.com/office/officeart/2017/3/layout/DropPinTimeline#1"/>
    <dgm:cxn modelId="{BB97917A-2BFB-4D8A-94BD-816B0C62D6F6}" type="presParOf" srcId="{AB8B1E8E-162B-4E3E-9E31-BA5CFBD3ED9D}" destId="{358CAA11-0A87-4861-8B4E-913B1EAD1334}" srcOrd="0" destOrd="0" presId="urn:microsoft.com/office/officeart/2017/3/layout/DropPinTimeline#1"/>
    <dgm:cxn modelId="{FDC4D318-B3AD-4E39-8663-3AFB57531D79}" type="presParOf" srcId="{AB8B1E8E-162B-4E3E-9E31-BA5CFBD3ED9D}" destId="{B1A1A837-F261-404B-A808-B2F4154CE8A2}" srcOrd="1" destOrd="0" presId="urn:microsoft.com/office/officeart/2017/3/layout/DropPinTimeline#1"/>
    <dgm:cxn modelId="{7F53703E-9DF0-45E5-AC76-7E0CCD3B06EA}" type="presParOf" srcId="{CF519A69-9940-494F-8406-D0D876E3CD26}" destId="{B5F3F650-2E42-488A-AD4F-C4BD47D19A84}" srcOrd="2" destOrd="0" presId="urn:microsoft.com/office/officeart/2017/3/layout/DropPinTimeline#1"/>
    <dgm:cxn modelId="{B59937ED-9C59-4BBD-AA3C-5D9159504926}" type="presParOf" srcId="{CF519A69-9940-494F-8406-D0D876E3CD26}" destId="{223C5207-4FA2-4A6C-8F43-20BD55767C99}" srcOrd="3" destOrd="0" presId="urn:microsoft.com/office/officeart/2017/3/layout/DropPinTimeline#1"/>
    <dgm:cxn modelId="{470C2FBB-9D40-4F2C-8107-12E2CA0E70BE}" type="presParOf" srcId="{CF519A69-9940-494F-8406-D0D876E3CD26}" destId="{4FE5EB5D-4CEF-4D0D-9394-0534E61844BE}" srcOrd="4" destOrd="0" presId="urn:microsoft.com/office/officeart/2017/3/layout/DropPinTimeline#1"/>
    <dgm:cxn modelId="{C1237DFD-87FD-434B-A5C8-02108EF43081}" type="presParOf" srcId="{CF519A69-9940-494F-8406-D0D876E3CD26}" destId="{EC869059-0AEC-4D98-8C46-CB603A342C72}" srcOrd="5" destOrd="0" presId="urn:microsoft.com/office/officeart/2017/3/layout/DropPinTimeline#1"/>
    <dgm:cxn modelId="{7A1441D0-A5AA-4E6C-9388-511DA29929BF}" type="presParOf" srcId="{E6F74CED-5217-4282-85F1-1C12DC84731C}" destId="{408BA715-9739-461D-BFDE-88EDAE355E60}" srcOrd="3" destOrd="0" presId="urn:microsoft.com/office/officeart/2017/3/layout/DropPinTimeline#1"/>
    <dgm:cxn modelId="{087F2A81-CFD9-4BF8-96FC-2D4ABA32462F}" type="presParOf" srcId="{E6F74CED-5217-4282-85F1-1C12DC84731C}" destId="{D512C7F9-87A6-4BA9-AFAC-03FF1578D945}" srcOrd="4" destOrd="0" presId="urn:microsoft.com/office/officeart/2017/3/layout/DropPinTimeline#1"/>
    <dgm:cxn modelId="{8C6217DA-A763-4946-99A2-03C618C428AF}" type="presParOf" srcId="{D512C7F9-87A6-4BA9-AFAC-03FF1578D945}" destId="{152AD014-AFD0-4700-A468-4D562874339A}" srcOrd="0" destOrd="0" presId="urn:microsoft.com/office/officeart/2017/3/layout/DropPinTimeline#1"/>
    <dgm:cxn modelId="{A6A34287-F5FF-46EE-9A88-F2ECF73903CE}" type="presParOf" srcId="{D512C7F9-87A6-4BA9-AFAC-03FF1578D945}" destId="{6CE2C4D8-4380-442D-A6C2-0B468BF3C74C}" srcOrd="1" destOrd="0" presId="urn:microsoft.com/office/officeart/2017/3/layout/DropPinTimeline#1"/>
    <dgm:cxn modelId="{D28BF9CF-F026-4786-A1AC-F4F785C54591}" type="presParOf" srcId="{6CE2C4D8-4380-442D-A6C2-0B468BF3C74C}" destId="{72C82E90-F103-439C-8371-CFFB0927B9DE}" srcOrd="0" destOrd="0" presId="urn:microsoft.com/office/officeart/2017/3/layout/DropPinTimeline#1"/>
    <dgm:cxn modelId="{E33A6BB5-6D3A-4D44-AEFC-75BAB101C26D}" type="presParOf" srcId="{6CE2C4D8-4380-442D-A6C2-0B468BF3C74C}" destId="{5D519322-C1DD-47AE-92C0-13575134BC76}" srcOrd="1" destOrd="0" presId="urn:microsoft.com/office/officeart/2017/3/layout/DropPinTimeline#1"/>
    <dgm:cxn modelId="{0BFD1614-5731-4306-81F7-E2C949C32A93}" type="presParOf" srcId="{D512C7F9-87A6-4BA9-AFAC-03FF1578D945}" destId="{96DDA0FE-83E2-423C-9F13-58A61EB68487}" srcOrd="2" destOrd="0" presId="urn:microsoft.com/office/officeart/2017/3/layout/DropPinTimeline#1"/>
    <dgm:cxn modelId="{06EDED26-E685-42BC-BFC2-75C7EA695E40}" type="presParOf" srcId="{D512C7F9-87A6-4BA9-AFAC-03FF1578D945}" destId="{2D6C7916-1130-46A8-833B-A6278CBD2192}" srcOrd="3" destOrd="0" presId="urn:microsoft.com/office/officeart/2017/3/layout/DropPinTimeline#1"/>
    <dgm:cxn modelId="{A20C8A5A-2D9A-4EF7-BC83-D5EE4B16698D}" type="presParOf" srcId="{D512C7F9-87A6-4BA9-AFAC-03FF1578D945}" destId="{4D953791-5C2F-4A75-A8F4-6ED7EAB5E015}" srcOrd="4" destOrd="0" presId="urn:microsoft.com/office/officeart/2017/3/layout/DropPinTimeline#1"/>
    <dgm:cxn modelId="{6780D10C-523A-4885-B5BF-84F303790098}" type="presParOf" srcId="{D512C7F9-87A6-4BA9-AFAC-03FF1578D945}" destId="{22A72E40-4DCC-4F48-AADD-29738FD37A2C}" srcOrd="5" destOrd="0" presId="urn:microsoft.com/office/officeart/2017/3/layout/DropPinTimeline#1"/>
    <dgm:cxn modelId="{30EAF1CE-B96B-4CA5-BF13-51DD8040A559}" type="presParOf" srcId="{E6F74CED-5217-4282-85F1-1C12DC84731C}" destId="{E168BB9F-20D9-474F-9E39-4872B40634C6}" srcOrd="5" destOrd="0" presId="urn:microsoft.com/office/officeart/2017/3/layout/DropPinTimeline#1"/>
    <dgm:cxn modelId="{39415FEC-72C6-4C74-A821-E354E744CD96}" type="presParOf" srcId="{E6F74CED-5217-4282-85F1-1C12DC84731C}" destId="{A62622B1-7EF4-49B6-9AC7-B54F0E2A0C74}" srcOrd="6" destOrd="0" presId="urn:microsoft.com/office/officeart/2017/3/layout/DropPinTimeline#1"/>
    <dgm:cxn modelId="{D67F013A-C0A0-41F6-B6F2-E904B1BB7A8F}" type="presParOf" srcId="{A62622B1-7EF4-49B6-9AC7-B54F0E2A0C74}" destId="{14282312-87CB-41BB-A02D-C594BBEF33C7}" srcOrd="0" destOrd="0" presId="urn:microsoft.com/office/officeart/2017/3/layout/DropPinTimeline#1"/>
    <dgm:cxn modelId="{AA55F469-83D2-4E02-B111-0206AAFCAA06}" type="presParOf" srcId="{A62622B1-7EF4-49B6-9AC7-B54F0E2A0C74}" destId="{D554C1A5-AF8E-41FC-A779-25BD6B11F91F}" srcOrd="1" destOrd="0" presId="urn:microsoft.com/office/officeart/2017/3/layout/DropPinTimeline#1"/>
    <dgm:cxn modelId="{033C6509-70C8-4B85-9F92-724CDBB68078}" type="presParOf" srcId="{D554C1A5-AF8E-41FC-A779-25BD6B11F91F}" destId="{17331DD9-74CF-4A3A-86BA-F4B9DBEAB944}" srcOrd="0" destOrd="0" presId="urn:microsoft.com/office/officeart/2017/3/layout/DropPinTimeline#1"/>
    <dgm:cxn modelId="{C7CCDF66-BA72-4EDC-AE16-CAA6317954F0}" type="presParOf" srcId="{D554C1A5-AF8E-41FC-A779-25BD6B11F91F}" destId="{515AAB83-BD07-4B9E-9A3B-858C0B126F9C}" srcOrd="1" destOrd="0" presId="urn:microsoft.com/office/officeart/2017/3/layout/DropPinTimeline#1"/>
    <dgm:cxn modelId="{E8437A29-F853-4553-AB29-152AF603DF52}" type="presParOf" srcId="{A62622B1-7EF4-49B6-9AC7-B54F0E2A0C74}" destId="{08CB2D5A-F46A-4E0E-9575-15F31D04AAC6}" srcOrd="2" destOrd="0" presId="urn:microsoft.com/office/officeart/2017/3/layout/DropPinTimeline#1"/>
    <dgm:cxn modelId="{1F3D9CE2-342F-4335-BD41-5AA59D2BD7BD}" type="presParOf" srcId="{A62622B1-7EF4-49B6-9AC7-B54F0E2A0C74}" destId="{7C1E6B4A-59F7-4018-A403-E1CCAEE78BA1}" srcOrd="3" destOrd="0" presId="urn:microsoft.com/office/officeart/2017/3/layout/DropPinTimeline#1"/>
    <dgm:cxn modelId="{FFF1ACE9-B2B3-4E83-877B-F9633E8EE135}" type="presParOf" srcId="{A62622B1-7EF4-49B6-9AC7-B54F0E2A0C74}" destId="{A03C5372-D306-43AC-B406-6F8183849431}" srcOrd="4" destOrd="0" presId="urn:microsoft.com/office/officeart/2017/3/layout/DropPinTimeline#1"/>
    <dgm:cxn modelId="{D8A09163-94A5-46BD-9FA2-C3372A01AA32}" type="presParOf" srcId="{A62622B1-7EF4-49B6-9AC7-B54F0E2A0C74}" destId="{90926F0B-05E0-48AF-9C69-5C494731F877}" srcOrd="5" destOrd="0" presId="urn:microsoft.com/office/officeart/2017/3/layout/DropPinTimeline#1"/>
    <dgm:cxn modelId="{80084466-50AF-445A-BE2A-0C51919B9169}" type="presParOf" srcId="{E6F74CED-5217-4282-85F1-1C12DC84731C}" destId="{9EA695E3-93D5-405B-8AF6-0B8537A964FD}" srcOrd="7" destOrd="0" presId="urn:microsoft.com/office/officeart/2017/3/layout/DropPinTimeline#1"/>
    <dgm:cxn modelId="{007CF318-F68B-4FFC-ADA6-3D9D6A3AA152}" type="presParOf" srcId="{E6F74CED-5217-4282-85F1-1C12DC84731C}" destId="{05956D37-804F-419D-9E8C-30D41D06DC3E}" srcOrd="8" destOrd="0" presId="urn:microsoft.com/office/officeart/2017/3/layout/DropPinTimeline#1"/>
    <dgm:cxn modelId="{FAB9E562-4579-4BDB-8C1D-AABEAFCB2610}" type="presParOf" srcId="{05956D37-804F-419D-9E8C-30D41D06DC3E}" destId="{58B7B786-A0AD-4662-8D54-C5C572D2C32C}" srcOrd="0" destOrd="0" presId="urn:microsoft.com/office/officeart/2017/3/layout/DropPinTimeline#1"/>
    <dgm:cxn modelId="{8283382D-2F6E-4717-B025-1A8C73B65ADB}" type="presParOf" srcId="{05956D37-804F-419D-9E8C-30D41D06DC3E}" destId="{E4704426-333D-4092-A035-BBC55DB8579D}" srcOrd="1" destOrd="0" presId="urn:microsoft.com/office/officeart/2017/3/layout/DropPinTimeline#1"/>
    <dgm:cxn modelId="{85723DC0-955B-4B2A-AF28-CF8BFFC2E264}" type="presParOf" srcId="{E4704426-333D-4092-A035-BBC55DB8579D}" destId="{A55439AF-6893-479D-8B57-31FBC13C553F}" srcOrd="0" destOrd="0" presId="urn:microsoft.com/office/officeart/2017/3/layout/DropPinTimeline#1"/>
    <dgm:cxn modelId="{91888A85-75D0-4D33-9F39-A49766251D61}" type="presParOf" srcId="{E4704426-333D-4092-A035-BBC55DB8579D}" destId="{A22B1C16-7FF0-4DBE-B32E-E43FEB1E2EAC}" srcOrd="1" destOrd="0" presId="urn:microsoft.com/office/officeart/2017/3/layout/DropPinTimeline#1"/>
    <dgm:cxn modelId="{CD06CDC2-25F5-44FB-B0B1-C39F32E155BE}" type="presParOf" srcId="{05956D37-804F-419D-9E8C-30D41D06DC3E}" destId="{1B55AA6D-649D-4145-93EB-08B866A4D4E5}" srcOrd="2" destOrd="0" presId="urn:microsoft.com/office/officeart/2017/3/layout/DropPinTimeline#1"/>
    <dgm:cxn modelId="{0B21D911-BF72-41CD-BB03-4F9717477846}" type="presParOf" srcId="{05956D37-804F-419D-9E8C-30D41D06DC3E}" destId="{3FA5D5AE-9CAE-4D19-9765-BCEE62095312}" srcOrd="3" destOrd="0" presId="urn:microsoft.com/office/officeart/2017/3/layout/DropPinTimeline#1"/>
    <dgm:cxn modelId="{80BFAECA-ADC5-41A5-BA11-A4CC8D9557A9}" type="presParOf" srcId="{05956D37-804F-419D-9E8C-30D41D06DC3E}" destId="{FE6CA7EB-68EC-4E76-9051-08C4CF370101}" srcOrd="4" destOrd="0" presId="urn:microsoft.com/office/officeart/2017/3/layout/DropPinTimeline#1"/>
    <dgm:cxn modelId="{98E4E629-85DB-45DC-A90A-9FAAB58EFF55}" type="presParOf" srcId="{05956D37-804F-419D-9E8C-30D41D06DC3E}" destId="{070CED43-982E-487C-9CC2-CFAEABD4D2D8}" srcOrd="5" destOrd="0" presId="urn:microsoft.com/office/officeart/2017/3/layout/DropPinTimeline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AACCBB-6709-4071-B389-3BB226B3A586}">
      <dsp:nvSpPr>
        <dsp:cNvPr id="0" name=""/>
        <dsp:cNvSpPr/>
      </dsp:nvSpPr>
      <dsp:spPr>
        <a:xfrm>
          <a:off x="0" y="1659731"/>
          <a:ext cx="10242550" cy="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/>
          </a:solidFill>
          <a:prstDash val="solid"/>
          <a:miter lim="800000"/>
          <a:tailEnd type="triangle" w="lg" len="lg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D6E8D6-BD44-4400-BC14-1BC75CB979A3}">
      <dsp:nvSpPr>
        <dsp:cNvPr id="0" name=""/>
        <dsp:cNvSpPr/>
      </dsp:nvSpPr>
      <dsp:spPr>
        <a:xfrm rot="8100000">
          <a:off x="53773" y="382503"/>
          <a:ext cx="244110" cy="244110"/>
        </a:xfrm>
        <a:prstGeom prst="teardrop">
          <a:avLst>
            <a:gd name="adj" fmla="val 115000"/>
          </a:avLst>
        </a:prstGeom>
        <a:solidFill>
          <a:schemeClr val="accent1"/>
        </a:solidFill>
        <a:ln w="12700" cap="flat" cmpd="sng" algn="ctr">
          <a:solidFill>
            <a:srgbClr val="4F594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FC7CF-F58D-48D5-8BCC-38D6EE87890B}">
      <dsp:nvSpPr>
        <dsp:cNvPr id="0" name=""/>
        <dsp:cNvSpPr/>
      </dsp:nvSpPr>
      <dsp:spPr>
        <a:xfrm>
          <a:off x="80892" y="409621"/>
          <a:ext cx="189873" cy="189873"/>
        </a:xfrm>
        <a:prstGeom prst="ellipse">
          <a:avLst/>
        </a:prstGeom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143A46-815A-49BF-9455-C0385022444F}">
      <dsp:nvSpPr>
        <dsp:cNvPr id="0" name=""/>
        <dsp:cNvSpPr/>
      </dsp:nvSpPr>
      <dsp:spPr>
        <a:xfrm>
          <a:off x="348441" y="626836"/>
          <a:ext cx="2843457" cy="982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0" rIns="101600" bIns="152400" numCol="1" spcCol="1270" rtlCol="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kern="120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sp:txBody>
      <dsp:txXfrm>
        <a:off x="348441" y="626836"/>
        <a:ext cx="2843457" cy="982560"/>
      </dsp:txXfrm>
    </dsp:sp>
    <dsp:sp modelId="{8E3FB235-DF38-476B-9A0E-B1E583D50944}">
      <dsp:nvSpPr>
        <dsp:cNvPr id="0" name=""/>
        <dsp:cNvSpPr/>
      </dsp:nvSpPr>
      <dsp:spPr>
        <a:xfrm>
          <a:off x="348441" y="281612"/>
          <a:ext cx="2843457" cy="345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2550" bIns="0" numCol="1" spcCol="1270" rtlCol="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300" b="0" kern="12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sp:txBody>
      <dsp:txXfrm>
        <a:off x="348441" y="281612"/>
        <a:ext cx="2843457" cy="345224"/>
      </dsp:txXfrm>
    </dsp:sp>
    <dsp:sp modelId="{9AA05CE5-209F-4AD9-BE2C-2A69F76DA8F4}">
      <dsp:nvSpPr>
        <dsp:cNvPr id="0" name=""/>
        <dsp:cNvSpPr/>
      </dsp:nvSpPr>
      <dsp:spPr>
        <a:xfrm>
          <a:off x="175829" y="677170"/>
          <a:ext cx="0" cy="982560"/>
        </a:xfrm>
        <a:prstGeom prst="line">
          <a:avLst/>
        </a:prstGeom>
        <a:noFill/>
        <a:ln w="12700" cap="flat" cmpd="sng" algn="ctr">
          <a:solidFill>
            <a:schemeClr val="accent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C94ECD-6415-4250-B4AD-F67BF5BECFB8}">
      <dsp:nvSpPr>
        <dsp:cNvPr id="0" name=""/>
        <dsp:cNvSpPr/>
      </dsp:nvSpPr>
      <dsp:spPr>
        <a:xfrm>
          <a:off x="144758" y="1628660"/>
          <a:ext cx="62140" cy="62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8CAA11-0A87-4861-8B4E-913B1EAD1334}">
      <dsp:nvSpPr>
        <dsp:cNvPr id="0" name=""/>
        <dsp:cNvSpPr/>
      </dsp:nvSpPr>
      <dsp:spPr>
        <a:xfrm rot="18900000">
          <a:off x="1766700" y="2692848"/>
          <a:ext cx="244110" cy="244110"/>
        </a:xfrm>
        <a:prstGeom prst="teardrop">
          <a:avLst>
            <a:gd name="adj" fmla="val 11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A1A837-F261-404B-A808-B2F4154CE8A2}">
      <dsp:nvSpPr>
        <dsp:cNvPr id="0" name=""/>
        <dsp:cNvSpPr/>
      </dsp:nvSpPr>
      <dsp:spPr>
        <a:xfrm>
          <a:off x="1793818" y="2719967"/>
          <a:ext cx="189873" cy="189873"/>
        </a:xfrm>
        <a:prstGeom prst="ellipse">
          <a:avLst/>
        </a:prstGeom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F3F650-2E42-488A-AD4F-C4BD47D19A84}">
      <dsp:nvSpPr>
        <dsp:cNvPr id="0" name=""/>
        <dsp:cNvSpPr/>
      </dsp:nvSpPr>
      <dsp:spPr>
        <a:xfrm>
          <a:off x="2058844" y="1745275"/>
          <a:ext cx="2834858" cy="841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33350" rIns="0" bIns="88900" numCol="1" spcCol="1270" rtlCol="0" anchor="b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+mj-lt"/>
              <a:cs typeface="Arial" panose="020B0604020202020204" pitchFamily="34" charset="0"/>
            </a:rPr>
            <a:t>Региональный конкурс «Содружество Орлят России»</a:t>
          </a:r>
          <a:endParaRPr lang="ru-RU" sz="1400" b="0" i="0" kern="120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sp:txBody>
      <dsp:txXfrm>
        <a:off x="2058844" y="1745275"/>
        <a:ext cx="2834858" cy="841229"/>
      </dsp:txXfrm>
    </dsp:sp>
    <dsp:sp modelId="{223C5207-4FA2-4A6C-8F43-20BD55767C99}">
      <dsp:nvSpPr>
        <dsp:cNvPr id="0" name=""/>
        <dsp:cNvSpPr/>
      </dsp:nvSpPr>
      <dsp:spPr>
        <a:xfrm>
          <a:off x="2058844" y="2681999"/>
          <a:ext cx="2834858" cy="2955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2550" bIns="0" numCol="1" spcCol="1270" rtlCol="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300" b="0" kern="12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Победители (диплом)</a:t>
          </a:r>
        </a:p>
      </dsp:txBody>
      <dsp:txXfrm>
        <a:off x="2058844" y="2681999"/>
        <a:ext cx="2834858" cy="295567"/>
      </dsp:txXfrm>
    </dsp:sp>
    <dsp:sp modelId="{4FE5EB5D-4CEF-4D0D-9394-0534E61844BE}">
      <dsp:nvSpPr>
        <dsp:cNvPr id="0" name=""/>
        <dsp:cNvSpPr/>
      </dsp:nvSpPr>
      <dsp:spPr>
        <a:xfrm>
          <a:off x="1888755" y="1659731"/>
          <a:ext cx="0" cy="982560"/>
        </a:xfrm>
        <a:prstGeom prst="line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4429FF-AAA3-4358-8C5F-1A7F29AA2B7B}">
      <dsp:nvSpPr>
        <dsp:cNvPr id="0" name=""/>
        <dsp:cNvSpPr/>
      </dsp:nvSpPr>
      <dsp:spPr>
        <a:xfrm>
          <a:off x="1857163" y="1628660"/>
          <a:ext cx="62140" cy="62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C82E90-F103-439C-8371-CFFB0927B9DE}">
      <dsp:nvSpPr>
        <dsp:cNvPr id="0" name=""/>
        <dsp:cNvSpPr/>
      </dsp:nvSpPr>
      <dsp:spPr>
        <a:xfrm rot="8100000">
          <a:off x="3469266" y="382503"/>
          <a:ext cx="244110" cy="244110"/>
        </a:xfrm>
        <a:prstGeom prst="teardrop">
          <a:avLst>
            <a:gd name="adj" fmla="val 115000"/>
          </a:avLst>
        </a:prstGeom>
        <a:solidFill>
          <a:schemeClr val="accen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519322-C1DD-47AE-92C0-13575134BC76}">
      <dsp:nvSpPr>
        <dsp:cNvPr id="0" name=""/>
        <dsp:cNvSpPr/>
      </dsp:nvSpPr>
      <dsp:spPr>
        <a:xfrm>
          <a:off x="3496384" y="409621"/>
          <a:ext cx="189873" cy="189873"/>
        </a:xfrm>
        <a:prstGeom prst="ellipse">
          <a:avLst/>
        </a:prstGeom>
        <a:solidFill>
          <a:srgbClr val="CCD8D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DDA0FE-83E2-423C-9F13-58A61EB68487}">
      <dsp:nvSpPr>
        <dsp:cNvPr id="0" name=""/>
        <dsp:cNvSpPr/>
      </dsp:nvSpPr>
      <dsp:spPr>
        <a:xfrm>
          <a:off x="3763933" y="677170"/>
          <a:ext cx="2834858" cy="982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88900" rIns="88900" bIns="133350" numCol="1" spcCol="1270" rtlCol="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i="0" kern="1200" noProof="0" dirty="0">
              <a:solidFill>
                <a:schemeClr val="tx1"/>
              </a:solidFill>
              <a:latin typeface="+mj-lt"/>
              <a:cs typeface="Gill Sans Light" panose="020B0302020104020203" pitchFamily="34" charset="-79"/>
            </a:rPr>
            <a:t>Участие в благотворительной акции «Стань Дедом Морозом»</a:t>
          </a:r>
        </a:p>
      </dsp:txBody>
      <dsp:txXfrm>
        <a:off x="3763933" y="677170"/>
        <a:ext cx="2834858" cy="982560"/>
      </dsp:txXfrm>
    </dsp:sp>
    <dsp:sp modelId="{2D6C7916-1130-46A8-833B-A6278CBD2192}">
      <dsp:nvSpPr>
        <dsp:cNvPr id="0" name=""/>
        <dsp:cNvSpPr/>
      </dsp:nvSpPr>
      <dsp:spPr>
        <a:xfrm>
          <a:off x="3763933" y="331946"/>
          <a:ext cx="2834858" cy="345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2550" bIns="0" numCol="1" spcCol="1270" rtlCol="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300" b="0" kern="1200" noProof="0" dirty="0">
              <a:solidFill>
                <a:schemeClr val="accent3"/>
              </a:solidFill>
              <a:latin typeface="Times New Roman" panose="02020603050405020304" pitchFamily="18" charset="0"/>
              <a:cs typeface="Times New Roman"/>
            </a:rPr>
            <a:t> </a:t>
          </a:r>
          <a:r>
            <a:rPr lang="ru-RU" sz="1300" b="0" kern="12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sp:txBody>
      <dsp:txXfrm>
        <a:off x="3763933" y="331946"/>
        <a:ext cx="2834858" cy="345224"/>
      </dsp:txXfrm>
    </dsp:sp>
    <dsp:sp modelId="{4D953791-5C2F-4A75-A8F4-6ED7EAB5E015}">
      <dsp:nvSpPr>
        <dsp:cNvPr id="0" name=""/>
        <dsp:cNvSpPr/>
      </dsp:nvSpPr>
      <dsp:spPr>
        <a:xfrm>
          <a:off x="3591321" y="677170"/>
          <a:ext cx="0" cy="982560"/>
        </a:xfrm>
        <a:prstGeom prst="line">
          <a:avLst/>
        </a:prstGeom>
        <a:noFill/>
        <a:ln w="12700" cap="flat" cmpd="sng" algn="ctr">
          <a:solidFill>
            <a:schemeClr val="accent1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2AD014-AFD0-4700-A468-4D562874339A}">
      <dsp:nvSpPr>
        <dsp:cNvPr id="0" name=""/>
        <dsp:cNvSpPr/>
      </dsp:nvSpPr>
      <dsp:spPr>
        <a:xfrm>
          <a:off x="3559729" y="1628660"/>
          <a:ext cx="62140" cy="62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331DD9-74CF-4A3A-86BA-F4B9DBEAB944}">
      <dsp:nvSpPr>
        <dsp:cNvPr id="0" name=""/>
        <dsp:cNvSpPr/>
      </dsp:nvSpPr>
      <dsp:spPr>
        <a:xfrm rot="18900000">
          <a:off x="5171831" y="2692848"/>
          <a:ext cx="244110" cy="244110"/>
        </a:xfrm>
        <a:prstGeom prst="teardrop">
          <a:avLst>
            <a:gd name="adj" fmla="val 11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5AAB83-BD07-4B9E-9A3B-858C0B126F9C}">
      <dsp:nvSpPr>
        <dsp:cNvPr id="0" name=""/>
        <dsp:cNvSpPr/>
      </dsp:nvSpPr>
      <dsp:spPr>
        <a:xfrm>
          <a:off x="5198950" y="2719967"/>
          <a:ext cx="189873" cy="189873"/>
        </a:xfrm>
        <a:prstGeom prst="ellipse">
          <a:avLst/>
        </a:prstGeom>
        <a:solidFill>
          <a:schemeClr val="tx2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CB2D5A-F46A-4E0E-9575-15F31D04AAC6}">
      <dsp:nvSpPr>
        <dsp:cNvPr id="0" name=""/>
        <dsp:cNvSpPr/>
      </dsp:nvSpPr>
      <dsp:spPr>
        <a:xfrm>
          <a:off x="5560928" y="1712277"/>
          <a:ext cx="2834858" cy="982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01600" numCol="1" spcCol="1270" rtlCol="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kern="120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sp:txBody>
      <dsp:txXfrm>
        <a:off x="5560928" y="1712277"/>
        <a:ext cx="2834858" cy="982560"/>
      </dsp:txXfrm>
    </dsp:sp>
    <dsp:sp modelId="{7C1E6B4A-59F7-4018-A403-E1CCAEE78BA1}">
      <dsp:nvSpPr>
        <dsp:cNvPr id="0" name=""/>
        <dsp:cNvSpPr/>
      </dsp:nvSpPr>
      <dsp:spPr>
        <a:xfrm>
          <a:off x="5560928" y="2694838"/>
          <a:ext cx="2834858" cy="345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2550" bIns="0" numCol="1" spcCol="1270" rtlCol="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ru-RU" sz="1300" b="0" kern="1200" noProof="0" dirty="0">
              <a:solidFill>
                <a:schemeClr val="accent3"/>
              </a:solidFill>
              <a:latin typeface="Times New Roman" panose="02020603050405020304" pitchFamily="18" charset="0"/>
              <a:cs typeface="Times New Roman"/>
            </a:rPr>
            <a:t> </a:t>
          </a:r>
          <a:r>
            <a:rPr lang="ru-RU" sz="1300" b="0" kern="1200" noProof="0" dirty="0">
              <a:solidFill>
                <a:srgbClr val="FF0000"/>
              </a:solidFill>
              <a:latin typeface="Times New Roman" panose="02020603050405020304" pitchFamily="18" charset="0"/>
              <a:cs typeface="Times New Roman"/>
            </a:rPr>
            <a:t>Благодарность</a:t>
          </a:r>
        </a:p>
      </dsp:txBody>
      <dsp:txXfrm>
        <a:off x="5560928" y="2694838"/>
        <a:ext cx="2834858" cy="345224"/>
      </dsp:txXfrm>
    </dsp:sp>
    <dsp:sp modelId="{A03C5372-D306-43AC-B406-6F8183849431}">
      <dsp:nvSpPr>
        <dsp:cNvPr id="0" name=""/>
        <dsp:cNvSpPr/>
      </dsp:nvSpPr>
      <dsp:spPr>
        <a:xfrm>
          <a:off x="5293887" y="1659731"/>
          <a:ext cx="0" cy="982560"/>
        </a:xfrm>
        <a:prstGeom prst="line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282312-87CB-41BB-A02D-C594BBEF33C7}">
      <dsp:nvSpPr>
        <dsp:cNvPr id="0" name=""/>
        <dsp:cNvSpPr/>
      </dsp:nvSpPr>
      <dsp:spPr>
        <a:xfrm>
          <a:off x="5262294" y="1628660"/>
          <a:ext cx="62140" cy="62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5439AF-6893-479D-8B57-31FBC13C553F}">
      <dsp:nvSpPr>
        <dsp:cNvPr id="0" name=""/>
        <dsp:cNvSpPr/>
      </dsp:nvSpPr>
      <dsp:spPr>
        <a:xfrm rot="8100000">
          <a:off x="6874397" y="382503"/>
          <a:ext cx="244110" cy="244110"/>
        </a:xfrm>
        <a:prstGeom prst="teardrop">
          <a:avLst>
            <a:gd name="adj" fmla="val 115000"/>
          </a:avLst>
        </a:prstGeom>
        <a:solidFill>
          <a:schemeClr val="accen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B1C16-7FF0-4DBE-B32E-E43FEB1E2EAC}">
      <dsp:nvSpPr>
        <dsp:cNvPr id="0" name=""/>
        <dsp:cNvSpPr/>
      </dsp:nvSpPr>
      <dsp:spPr>
        <a:xfrm>
          <a:off x="6901516" y="409621"/>
          <a:ext cx="189873" cy="189873"/>
        </a:xfrm>
        <a:prstGeom prst="ellipse">
          <a:avLst/>
        </a:prstGeom>
        <a:solidFill>
          <a:srgbClr val="CCD8D6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5AA6D-649D-4145-93EB-08B866A4D4E5}">
      <dsp:nvSpPr>
        <dsp:cNvPr id="0" name=""/>
        <dsp:cNvSpPr/>
      </dsp:nvSpPr>
      <dsp:spPr>
        <a:xfrm>
          <a:off x="7169064" y="677170"/>
          <a:ext cx="2834858" cy="982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0" rIns="101600" bIns="152400" numCol="1" spcCol="1270" rtlCol="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i="0" kern="1200" noProof="0" dirty="0">
            <a:solidFill>
              <a:schemeClr val="accent3"/>
            </a:solidFill>
            <a:latin typeface="Gill Sans Nova Light" panose="020B0302020104020203" pitchFamily="34" charset="0"/>
            <a:cs typeface="Gill Sans Light" panose="020B0302020104020203" pitchFamily="34" charset="-79"/>
          </a:endParaRPr>
        </a:p>
      </dsp:txBody>
      <dsp:txXfrm>
        <a:off x="7169064" y="677170"/>
        <a:ext cx="2834858" cy="982560"/>
      </dsp:txXfrm>
    </dsp:sp>
    <dsp:sp modelId="{3FA5D5AE-9CAE-4D19-9765-BCEE62095312}">
      <dsp:nvSpPr>
        <dsp:cNvPr id="0" name=""/>
        <dsp:cNvSpPr/>
      </dsp:nvSpPr>
      <dsp:spPr>
        <a:xfrm>
          <a:off x="7169064" y="331946"/>
          <a:ext cx="2834858" cy="3452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82550" bIns="0" numCol="1" spcCol="1270" rtlCol="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endParaRPr lang="ru-RU" sz="1300" b="0" kern="1200" noProof="0" dirty="0">
            <a:solidFill>
              <a:schemeClr val="accent3"/>
            </a:solidFill>
            <a:latin typeface="Times New Roman" panose="02020603050405020304" pitchFamily="18" charset="0"/>
            <a:cs typeface="Times New Roman"/>
          </a:endParaRPr>
        </a:p>
      </dsp:txBody>
      <dsp:txXfrm>
        <a:off x="7169064" y="331946"/>
        <a:ext cx="2834858" cy="345224"/>
      </dsp:txXfrm>
    </dsp:sp>
    <dsp:sp modelId="{FE6CA7EB-68EC-4E76-9051-08C4CF370101}">
      <dsp:nvSpPr>
        <dsp:cNvPr id="0" name=""/>
        <dsp:cNvSpPr/>
      </dsp:nvSpPr>
      <dsp:spPr>
        <a:xfrm>
          <a:off x="6996452" y="677170"/>
          <a:ext cx="0" cy="982560"/>
        </a:xfrm>
        <a:prstGeom prst="line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B7B786-A0AD-4662-8D54-C5C572D2C32C}">
      <dsp:nvSpPr>
        <dsp:cNvPr id="0" name=""/>
        <dsp:cNvSpPr/>
      </dsp:nvSpPr>
      <dsp:spPr>
        <a:xfrm>
          <a:off x="6964860" y="1628660"/>
          <a:ext cx="62140" cy="62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7/3/layout/DropPinTimeline#1">
  <dgm:title val="Временная шкала с булавками"/>
  <dgm:desc val="Используется для отображения списка событий в хронологическом порядке. Невидимая коробка рядом с булавкой содержит дату. Ниже приведено описание. В ней может содержаться среднее количество текста с форматом даты средней длины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 fact="0.8"/>
      <dgm:constr type="ctrY" for="ch" forName="nodes" refType="h" fact="0.5"/>
    </dgm:constrLst>
    <dgm:layoutNode name="divider" styleLbl="fgAcc1">
      <dgm:alg type="sp"/>
      <dgm:choose name="ArrowShape">
        <dgm:if name="ArrowShapeLTR" func="var" arg="dir" op="equ" val="norm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 xmlns="">
                  <a:ln w="19050">
                    <a:solidFill>
                      <a:srgbClr val="000000"/>
                    </a:solidFill>
                    <a:tailEnd type="triangle" w="lg" len="lg"/>
                  </a:ln>
                </dgm1612:spPr>
              </a:ext>
            </dgm:extLst>
          </dgm:shape>
        </dgm:if>
        <dgm:else name="ArrowShapeRTL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 xmlns="">
                  <a:ln>
                    <a:solidFill>
                      <a:srgbClr val="000000"/>
                    </a:solidFill>
                    <a:headEnd type="triangle" w="lg" len="lg"/>
                  </a:ln>
                </dgm1612:spPr>
              </a:ext>
            </dgm:extLst>
          </dgm:shape>
        </dgm:else>
      </dgm:choos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onstrLst>
        <dgm:constr type="primFontSz" for="des" forName="L1TextContainer" val="20"/>
        <dgm:constr type="primFontSz" for="des" forName="L2TextContainer" refType="primFontSz" refFor="des" refForName="L1TextContainer" op="equ" fact="0.75"/>
        <dgm:constr type="w" for="ch" forName="composite" refType="w"/>
        <dgm:constr type="h" for="ch" forName="composite" refType="h"/>
        <dgm:constr type="w" for="ch" forName="spaceBetweenRectangles" refType="w" refFor="ch" refForName="composite" fact="-0.5"/>
        <dgm:constr type="w" for="ch" ptType="sibTrans" op="equ"/>
        <dgm:constr type="primFontSz" for="des" forName="L1TextContainer" op="equ"/>
        <dgm:constr type="primFontSz" for="des" forName="L2TextContainer" op="equ"/>
        <dgm:constr type="primFontSz" for="des" forName="L1TextContainer1" val="20"/>
        <dgm:constr type="primFontSz" for="des" forName="L2TextContainer1" refType="primFontSz" refFor="des" refForName="L1TextContainer1" op="equ" fact="0.75"/>
        <dgm:constr type="w" for="ch" forName="composite1" refType="w"/>
        <dgm:constr type="h" for="ch" forName="composite1" refType="h"/>
        <dgm:constr type="w" for="ch" forName="spaceBetweenRectangles1" refType="w" refFor="ch" refForName="composite1" fact="0.28"/>
        <dgm:constr type="primFontSz" for="des" forName="L1TextContainer1" op="equ"/>
        <dgm:constr type="primFontSz" for="des" forName="L2TextContainer1" op="equ"/>
      </dgm:constrLst>
      <dgm:choose name="LayoutBasedOnCountOfNodes">
        <dgm:if name="LessThanOrEqualToTwoNodes" axis="ch" ptType="node" func="cnt" op="lte" val="2">
          <dgm:forEach name="nodesForEach1" axis="ch" ptType="node">
            <dgm:layoutNode name="composite1">
              <dgm:alg type="composite"/>
              <dgm:shape xmlns:r="http://schemas.openxmlformats.org/officeDocument/2006/relationships" r:blip="">
                <dgm:adjLst/>
              </dgm:shape>
              <dgm:choose name="CaseForLayoutDirection1">
                <dgm:if name="CaseForLayoutDirectionLTR1" func="var" arg="dir" op="equ" val="norm">
                  <dgm:choose name="CaseForPlacingNodesAboveAndBelowDividerLTR1">
                    <dgm:if name="CaseForPlacingNodeAboveDividerLTR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LTR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if>
                <dgm:else name="CaseForLayoutDirectionRTL1">
                  <dgm:choose name="CaseForPlacingNodesAboveAndBelowDividerRTL1">
                    <dgm:if name="CaseForPlacingNodeAboveDividerRTL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RTL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else>
              </dgm:choose>
              <dgm:layoutNode name="ConnectorPoint1" styleLbl="lnNode1" moveWith="ConnectLine1">
                <dgm:alg type="sp"/>
                <dgm:shape xmlns:r="http://schemas.openxmlformats.org/officeDocument/2006/relationships" type="ellipse" r:blip="" zOrderOff="10">
                  <dgm:adjLst/>
                </dgm:shape>
                <dgm:presOf/>
                <dgm:constrLst>
                  <dgm:constr type="w" refType="h" op="equ"/>
                </dgm:constrLst>
              </dgm:layoutNode>
              <dgm:layoutNode name="DropPinPlaceHolder1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1" refType="w"/>
                  <dgm:constr type="h" for="ch" forName="DropPin1" refType="h"/>
                  <dgm:constr type="ctrX" for="ch" forName="DropPin1" refType="w" fact="0.5"/>
                  <dgm:constr type="ctrY" for="ch" forName="DropPin1" refType="h" fact="0.5"/>
                  <dgm:constr type="w" for="ch" forName="Ellipse1" refType="w" refFor="ch" refForName="DropPin1" fact="0.55"/>
                  <dgm:constr type="h" for="ch" forName="Ellipse1" refType="w" refFor="ch" refForName="DropPin1" fact="0.55"/>
                  <dgm:constr type="ctrX" for="ch" forName="Ellipse1" refType="ctrX" refFor="ch" refForName="DropPin1"/>
                  <dgm:constr type="ctrY" for="ch" forName="Ellipse1" refType="ctrY" refFor="ch" refForName="DropPin1"/>
                </dgm:constrLst>
                <dgm:layoutNode name="DropPin1" styleLbl="alignNode1">
                  <dgm:alg type="sp"/>
                  <dgm:choose name="CaseForPlacingTearDropAboveAndBelowDivider1">
                    <dgm:if name="CaseForPlacingTearDropAboveDivider1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1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1" styleLbl="fgAcc1" moveWith="DropPin1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 xmlns="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1" styleLbl="revTx" moveWith="L1TextContainer">
                <dgm:varLst>
                  <dgm:bulletEnabled val="1"/>
                </dgm:varLst>
                <dgm:choose name="casesForTxtDirLogic1">
                  <dgm:if name="Name771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5"/>
                      <dgm:constr type="bMarg" refType="primFontSz" fact="0.75"/>
                    </dgm:constrLst>
                  </dgm:if>
                  <dgm:else name="Name881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1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1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 xmlns="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1" axis="followSib" ptType="sibTrans" cnt="1">
              <dgm:layoutNode name="spaceBetweenRectangles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if>
        <dgm:else name="MoreThanTwoNodes">
          <dgm:forEach name="nodesForEach" axis="ch" ptType="node">
            <dgm:layoutNode name="composite">
              <dgm:alg type="composite"/>
              <dgm:shape xmlns:r="http://schemas.openxmlformats.org/officeDocument/2006/relationships" r:blip="">
                <dgm:adjLst/>
              </dgm:shape>
              <dgm:choose name="CaseForLayoutDirection">
                <dgm:if name="CaseForLayoutDirectionLTR" func="var" arg="dir" op="equ" val="norm">
                  <dgm:choose name="CaseForPlacingNodesAboveAndBelowDividerLTR">
                    <dgm:if name="CaseForPlacingNodeAboveDividerLTR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LTR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if>
                <dgm:else name="CaseForLayoutDirectionRTL">
                  <dgm:choose name="CaseForPlacingNodesAboveAndBelowDividerRTL">
                    <dgm:if name="CaseForPlacingNodeAboveDividerRTL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RTL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else>
              </dgm:choose>
              <dgm:layoutNode name="ConnectorPoint" styleLbl="lnNode1" moveWith="ConnectLine">
                <dgm:alg type="sp"/>
                <dgm:shape xmlns:r="http://schemas.openxmlformats.org/officeDocument/2006/relationships" type="ellipse" r:blip="" zOrderOff="10">
                  <dgm:adjLst/>
                  <dgm:extLst>
                    <a:ext uri="{B698B0E9-8C71-41B9-8309-B3DCBF30829C}">
                      <dgm1612:spPr xmlns:dgm1612="http://schemas.microsoft.com/office/drawing/2016/12/diagram" xmlns="">
                        <a:ln w="6350"/>
                      </dgm1612:spPr>
                    </a:ext>
                  </dgm:extLst>
                </dgm:shape>
                <dgm:presOf/>
                <dgm:constrLst>
                  <dgm:constr type="w" refType="h" op="equ"/>
                </dgm:constrLst>
              </dgm:layoutNode>
              <dgm:layoutNode name="DropPinPlaceHolder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" refType="w"/>
                  <dgm:constr type="h" for="ch" forName="DropPin" refType="h"/>
                  <dgm:constr type="ctrX" for="ch" forName="DropPin" refType="w" fact="0.5"/>
                  <dgm:constr type="ctrY" for="ch" forName="DropPin" refType="h" fact="0.5"/>
                  <dgm:constr type="w" for="ch" forName="Ellipse" refType="w" refFor="ch" refForName="DropPin" fact="0.55"/>
                  <dgm:constr type="h" for="ch" forName="Ellipse" refType="w" refFor="ch" refForName="DropPin" fact="0.55"/>
                  <dgm:constr type="ctrX" for="ch" forName="Ellipse" refType="ctrX" refFor="ch" refForName="DropPin"/>
                  <dgm:constr type="ctrY" for="ch" forName="Ellipse" refType="ctrY" refFor="ch" refForName="DropPin"/>
                </dgm:constrLst>
                <dgm:layoutNode name="DropPin" styleLbl="alignNode1">
                  <dgm:alg type="sp"/>
                  <dgm:choose name="CaseForPlacingTearDropAboveAndBelowDivider">
                    <dgm:if name="CaseForPlacingTearDropAboveDivider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" styleLbl="fgAcc1" moveWith="DropPin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 xmlns="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" styleLbl="revTx" moveWith="L1TextContainer">
                <dgm:varLst>
                  <dgm:bulletEnabled val="1"/>
                </dgm:varLst>
                <dgm:choose name="casesForTxtDirLogic">
                  <dgm:if name="Name77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5"/>
                      <dgm:constr type="bMarg" refType="primFontSz" fact="0.75"/>
                    </dgm:constrLst>
                  </dgm:if>
                  <dgm:else name="Name88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 xmlns="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" axis="followSib" ptType="sibTrans" cnt="1">
              <dgm:layoutNode name="spaceBetweenRectangles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else>
      </dgm:choose>
    </dgm:layoutNode>
  </dgm:layoutNode>
  <dgm:extLst>
    <a:ext uri="{68A01E43-0DF5-4B5B-8FA6-DAF915123BFB}">
      <dgm1612:lstStyle xmlns:dgm1612="http://schemas.microsoft.com/office/drawing/2016/12/diagram" xmlns="">
        <a:lvl1pPr>
          <a:defRPr b="1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A49852A6-C536-198B-0B36-808C24FAAF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F40B29C-E84A-E4D1-8998-1A961EC23B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pPr rtl="0"/>
            <a:fld id="{D874E27E-5D1F-488F-8842-2EE4665658AB}" type="datetime1">
              <a:rPr lang="ru-RU" smtClean="0"/>
              <a:t>28.04.2025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CCE4DE7-ED89-D264-F004-38F2DF4879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F7E8591-FF54-5A00-A703-95ABC16B78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17369B77-94AB-0344-9EBF-9DB9EE8D3A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5974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 xmlns="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ru-MO" sz="1200"/>
            </a:lvl1pPr>
          </a:lstStyle>
          <a:p>
            <a:fld id="{B1CC0895-195D-42AE-A25E-8485D1B75B8A}" type="datetime1">
              <a:rPr lang="ru-RU" noProof="0" smtClean="0"/>
              <a:pPr/>
              <a:t>28.04.2025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ru-MO"/>
            </a:defPPr>
          </a:lstStyle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ru-MO"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ru-MO" sz="1200"/>
            </a:lvl1pPr>
          </a:lstStyle>
          <a:p>
            <a:pPr rtl="0"/>
            <a:fld id="{0775476F-A808-1F46-A368-07984F6DA22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142527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MO"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 xmlns="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0775476F-A808-1F46-A368-07984F6DA22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23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0831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747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003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319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687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821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498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391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775476F-A808-1F46-A368-07984F6DA22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700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, содержащее текст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A26D6E84-B5BE-5F3E-8B3F-1A46C7F30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210" y="0"/>
            <a:ext cx="8392026" cy="685800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F0A7E03F-5776-960D-3CA6-7CE62AC96693}"/>
              </a:ext>
            </a:extLst>
          </p:cNvPr>
          <p:cNvSpPr/>
          <p:nvPr userDrawn="1"/>
        </p:nvSpPr>
        <p:spPr>
          <a:xfrm>
            <a:off x="3300284" y="654912"/>
            <a:ext cx="5591432" cy="55914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6A7464AF-3FD6-6193-CC95-A941ECE17B9D}"/>
              </a:ext>
            </a:extLst>
          </p:cNvPr>
          <p:cNvCxnSpPr>
            <a:cxnSpLocks/>
          </p:cNvCxnSpPr>
          <p:nvPr userDrawn="1"/>
        </p:nvCxnSpPr>
        <p:spPr>
          <a:xfrm>
            <a:off x="4359876" y="4300155"/>
            <a:ext cx="347224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E5214731-3110-8D76-56DF-6335371041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961" y="4157464"/>
            <a:ext cx="972078" cy="285381"/>
          </a:xfrm>
          <a:prstGeom prst="rect">
            <a:avLst/>
          </a:prstGeom>
        </p:spPr>
      </p:pic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516369FF-9501-1944-3E3F-46CBFD515D8D}"/>
              </a:ext>
            </a:extLst>
          </p:cNvPr>
          <p:cNvSpPr/>
          <p:nvPr userDrawn="1"/>
        </p:nvSpPr>
        <p:spPr>
          <a:xfrm>
            <a:off x="3447535" y="807312"/>
            <a:ext cx="5296930" cy="529693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B1576B0-66ED-3F92-2AF8-4EF965E4E3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338" y="4814449"/>
            <a:ext cx="1668775" cy="162143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E576603-B88C-9F7F-98A5-E94BD2C23E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777" y="1164252"/>
            <a:ext cx="818801" cy="84550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4248F2-5264-4601-AA0B-6C092F77F2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9296" y="2660904"/>
            <a:ext cx="6693408" cy="1088136"/>
          </a:xfrm>
        </p:spPr>
        <p:txBody>
          <a:bodyPr rtlCol="0" anchor="b">
            <a:noAutofit/>
          </a:bodyPr>
          <a:lstStyle>
            <a:lvl1pPr algn="ctr">
              <a:defRPr lang="ru-MO" sz="46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CFB69D3-5632-4285-A209-9DCA67DA6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96384" y="2267712"/>
            <a:ext cx="2999232" cy="438912"/>
          </a:xfrm>
        </p:spPr>
        <p:txBody>
          <a:bodyPr rtlCol="0"/>
          <a:lstStyle>
            <a:lvl1pPr marL="0" indent="0" algn="ctr">
              <a:buNone/>
              <a:defRPr lang="ru-MO" sz="2400"/>
            </a:lvl1pPr>
            <a:lvl2pPr marL="457200" indent="0" algn="ctr">
              <a:buNone/>
              <a:defRPr lang="ru-MO" sz="2000"/>
            </a:lvl2pPr>
            <a:lvl3pPr marL="914400" indent="0" algn="ctr">
              <a:buNone/>
              <a:defRPr lang="ru-MO" sz="1800"/>
            </a:lvl3pPr>
            <a:lvl4pPr marL="1371600" indent="0" algn="ctr">
              <a:buNone/>
              <a:defRPr lang="ru-MO" sz="1600"/>
            </a:lvl4pPr>
            <a:lvl5pPr marL="1828800" indent="0" algn="ctr">
              <a:buNone/>
              <a:defRPr lang="ru-MO" sz="1600"/>
            </a:lvl5pPr>
            <a:lvl6pPr marL="2286000" indent="0" algn="ctr">
              <a:buNone/>
              <a:defRPr lang="ru-MO" sz="1600"/>
            </a:lvl6pPr>
            <a:lvl7pPr marL="2743200" indent="0" algn="ctr">
              <a:buNone/>
              <a:defRPr lang="ru-MO" sz="1600"/>
            </a:lvl7pPr>
            <a:lvl8pPr marL="3200400" indent="0" algn="ctr">
              <a:buNone/>
              <a:defRPr lang="ru-MO" sz="1600"/>
            </a:lvl8pPr>
            <a:lvl9pPr marL="3657600" indent="0" algn="ctr">
              <a:buNone/>
              <a:defRPr lang="ru-MO"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916498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контен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EB05881-FB11-43E8-CCDD-8C12CDB4FE47}"/>
              </a:ext>
            </a:extLst>
          </p:cNvPr>
          <p:cNvSpPr/>
          <p:nvPr userDrawn="1"/>
        </p:nvSpPr>
        <p:spPr>
          <a:xfrm>
            <a:off x="838199" y="196052"/>
            <a:ext cx="10515601" cy="1686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9" name="Рисунок 8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4941BBB-13FC-2ACE-1A50-C0F465531B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950" y="-64113"/>
            <a:ext cx="1562100" cy="4394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D8BE9E36-E9D5-3FA6-EE22-A6E5CE13C462}"/>
              </a:ext>
            </a:extLst>
          </p:cNvPr>
          <p:cNvSpPr/>
          <p:nvPr userDrawn="1"/>
        </p:nvSpPr>
        <p:spPr>
          <a:xfrm>
            <a:off x="995423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479E4054-0885-457B-35B3-A9B26ED936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69421" y="459092"/>
            <a:ext cx="749300" cy="27559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632"/>
            <a:ext cx="10515600" cy="1133856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990088"/>
            <a:ext cx="10515600" cy="347472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xmlns="" id="{C6C79F3B-6B68-BA3C-6CBE-C26E339E450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xmlns="" id="{9D503431-982D-5D35-88BF-09474F76D6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791044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068407D-A1C4-B842-0C34-B2DE8AD312D3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A1AE7FB-DFC0-DCDA-47AD-6ED81A6427FA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7A4DFCBA-879E-D6C9-9F81-B4F922542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562BF3-1BFC-6948-02E0-8A1C121C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158D7F8-0920-52BA-580D-072491228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E6611EB-89A4-4C55-4032-4D0C418398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C6963F99-41C3-5ED4-AAD8-B904145CC7E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75360" y="2615184"/>
            <a:ext cx="10241280" cy="3319272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918034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2F7EB7A-F5B6-E308-68EE-3065E2B039A6}"/>
              </a:ext>
            </a:extLst>
          </p:cNvPr>
          <p:cNvSpPr/>
          <p:nvPr userDrawn="1"/>
        </p:nvSpPr>
        <p:spPr>
          <a:xfrm>
            <a:off x="0" y="0"/>
            <a:ext cx="4873752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36" name="Рисунок 35" descr="Дерево крупным планом&#10;&#10;Описание создано автоматически со средней степенью достоверности">
            <a:extLst>
              <a:ext uri="{FF2B5EF4-FFF2-40B4-BE49-F238E27FC236}">
                <a16:creationId xmlns:a16="http://schemas.microsoft.com/office/drawing/2014/main" xmlns="" id="{FED57607-56F6-9FD5-F0A8-DE0BCFE89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6459" flipH="1">
            <a:off x="2282032" y="1589693"/>
            <a:ext cx="970220" cy="22361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1072" y="978408"/>
            <a:ext cx="4974336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29" name="Текст 2">
            <a:extLst>
              <a:ext uri="{FF2B5EF4-FFF2-40B4-BE49-F238E27FC236}">
                <a16:creationId xmlns:a16="http://schemas.microsoft.com/office/drawing/2014/main" xmlns="" id="{DEF26CDF-94D4-BA22-7D14-8D3289040C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1072" y="2322576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Объект 3">
            <a:extLst>
              <a:ext uri="{FF2B5EF4-FFF2-40B4-BE49-F238E27FC236}">
                <a16:creationId xmlns:a16="http://schemas.microsoft.com/office/drawing/2014/main" xmlns="" id="{0017BF0C-B2B7-932F-A9AE-5BFAE4AB5C4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9612" y="2770632"/>
            <a:ext cx="5065776" cy="1554480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31" name="Текст 4">
            <a:extLst>
              <a:ext uri="{FF2B5EF4-FFF2-40B4-BE49-F238E27FC236}">
                <a16:creationId xmlns:a16="http://schemas.microsoft.com/office/drawing/2014/main" xmlns="" id="{DEAB8B47-DF86-7C9F-F027-2D4D22B2EA50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9612" y="4361688"/>
            <a:ext cx="5065776" cy="448056"/>
          </a:xfrm>
        </p:spPr>
        <p:txBody>
          <a:bodyPr rtlCol="0" anchor="b">
            <a:normAutofit/>
          </a:bodyPr>
          <a:lstStyle>
            <a:lvl1pPr marL="0" indent="0">
              <a:buFont typeface="Arial" panose="020B0604020202020204" pitchFamily="34" charset="0"/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xmlns="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289612" y="4791456"/>
            <a:ext cx="5065776" cy="1408176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38" name="Рисунок 37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5B08C513-7071-2499-7E9D-CFD5A027C0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9083" y="2260473"/>
            <a:ext cx="1245309" cy="2314810"/>
          </a:xfrm>
          <a:prstGeom prst="rect">
            <a:avLst/>
          </a:prstGeom>
        </p:spPr>
      </p:pic>
      <p:sp>
        <p:nvSpPr>
          <p:cNvPr id="34" name="Текст 33">
            <a:extLst>
              <a:ext uri="{FF2B5EF4-FFF2-40B4-BE49-F238E27FC236}">
                <a16:creationId xmlns:a16="http://schemas.microsoft.com/office/drawing/2014/main" xmlns="" id="{BD46E6E9-39FE-B605-0786-F7F7E656F9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6344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62460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Сравнени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588546F5-5752-9595-980A-9978EC65B179}"/>
              </a:ext>
            </a:extLst>
          </p:cNvPr>
          <p:cNvSpPr/>
          <p:nvPr userDrawn="1"/>
        </p:nvSpPr>
        <p:spPr>
          <a:xfrm>
            <a:off x="491679" y="319214"/>
            <a:ext cx="11208641" cy="5857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788B1DFD-B7E9-D65B-0A47-8D442617B0D0}"/>
              </a:ext>
            </a:extLst>
          </p:cNvPr>
          <p:cNvCxnSpPr>
            <a:cxnSpLocks/>
          </p:cNvCxnSpPr>
          <p:nvPr userDrawn="1"/>
        </p:nvCxnSpPr>
        <p:spPr>
          <a:xfrm>
            <a:off x="837235" y="1767119"/>
            <a:ext cx="10516564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4190CCC3-E5E8-9E96-318B-F3F62E2328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658" y="1631192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73DC3A9-D4E6-42CF-91A8-F267C7C66C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24712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752CCA9-53A3-4DA5-AD45-C2A2C12A3A6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1124712" y="2629116"/>
            <a:ext cx="3200400" cy="3320861"/>
          </a:xfrm>
        </p:spPr>
        <p:txBody>
          <a:bodyPr rtlCol="0">
            <a:normAutofit/>
          </a:bodyPr>
          <a:lstStyle>
            <a:lvl1pPr marL="2286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600"/>
            </a:lvl1pPr>
            <a:lvl2pPr marL="6858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400"/>
            </a:lvl2pPr>
            <a:lvl3pPr marL="11430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200"/>
            </a:lvl3pPr>
            <a:lvl4pPr marL="16002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4pPr>
            <a:lvl5pPr marL="2057400" indent="-228600">
              <a:buClr>
                <a:srgbClr val="73292A"/>
              </a:buClr>
              <a:buFont typeface="Arial" panose="020B0604020202020204" pitchFamily="34" charset="0"/>
              <a:buChar char="•"/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100C9C6-BD61-4D2C-9146-FB785BAE4FF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498848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2E342EE-68BB-484D-98C3-48A7847549D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498848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Текст 4">
            <a:extLst>
              <a:ext uri="{FF2B5EF4-FFF2-40B4-BE49-F238E27FC236}">
                <a16:creationId xmlns:a16="http://schemas.microsoft.com/office/drawing/2014/main" xmlns="" id="{F270D939-D128-D431-82CE-9C15D5A7A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09560" y="2161563"/>
            <a:ext cx="3200400" cy="427797"/>
          </a:xfrm>
        </p:spPr>
        <p:txBody>
          <a:bodyPr rtlCol="0" anchor="b">
            <a:normAutofit/>
          </a:bodyPr>
          <a:lstStyle>
            <a:lvl1pPr marL="0" indent="0">
              <a:buNone/>
              <a:defRPr lang="ru-MO" sz="2000" b="0">
                <a:latin typeface="Times New Roman" panose="02020603050405020304" pitchFamily="18" charset="0"/>
                <a:cs typeface="+mj-cs"/>
              </a:defRPr>
            </a:lvl1pPr>
            <a:lvl2pPr marL="457200" indent="0">
              <a:buNone/>
              <a:defRPr lang="ru-MO" sz="2000" b="1"/>
            </a:lvl2pPr>
            <a:lvl3pPr marL="914400" indent="0">
              <a:buNone/>
              <a:defRPr lang="ru-MO" sz="1800" b="1"/>
            </a:lvl3pPr>
            <a:lvl4pPr marL="1371600" indent="0">
              <a:buNone/>
              <a:defRPr lang="ru-MO" sz="1600" b="1"/>
            </a:lvl4pPr>
            <a:lvl5pPr marL="1828800" indent="0">
              <a:buNone/>
              <a:defRPr lang="ru-MO" sz="1600" b="1"/>
            </a:lvl5pPr>
            <a:lvl6pPr marL="2286000" indent="0">
              <a:buNone/>
              <a:defRPr lang="ru-MO" sz="1600" b="1"/>
            </a:lvl6pPr>
            <a:lvl7pPr marL="2743200" indent="0">
              <a:buNone/>
              <a:defRPr lang="ru-MO" sz="1600" b="1"/>
            </a:lvl7pPr>
            <a:lvl8pPr marL="3200400" indent="0">
              <a:buNone/>
              <a:defRPr lang="ru-MO" sz="1600" b="1"/>
            </a:lvl8pPr>
            <a:lvl9pPr marL="3657600" indent="0">
              <a:buNone/>
              <a:defRPr lang="ru-MO"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xmlns="" id="{4AAE69C6-BB37-BC70-8424-BC928D19C9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909560" y="2629116"/>
            <a:ext cx="3200400" cy="3320861"/>
          </a:xfrm>
        </p:spPr>
        <p:txBody>
          <a:bodyPr rtlCol="0">
            <a:normAutofit/>
          </a:bodyPr>
          <a:lstStyle>
            <a:lvl1pPr>
              <a:buClr>
                <a:srgbClr val="73292A"/>
              </a:buClr>
              <a:defRPr lang="ru-MO" sz="1600"/>
            </a:lvl1pPr>
            <a:lvl2pPr>
              <a:buClr>
                <a:srgbClr val="73292A"/>
              </a:buClr>
              <a:defRPr lang="ru-MO" sz="1400"/>
            </a:lvl2pPr>
            <a:lvl3pPr>
              <a:buClr>
                <a:srgbClr val="73292A"/>
              </a:buClr>
              <a:defRPr lang="ru-MO" sz="1200"/>
            </a:lvl3pPr>
            <a:lvl4pPr>
              <a:buClr>
                <a:srgbClr val="73292A"/>
              </a:buClr>
              <a:defRPr lang="ru-MO" sz="1100"/>
            </a:lvl4pPr>
            <a:lvl5pPr>
              <a:buClr>
                <a:srgbClr val="73292A"/>
              </a:buClr>
              <a:defRPr lang="ru-MO" sz="11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169908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E0606CB6-3E28-F128-51B5-3786D7404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E64BBC1B-7DD9-DA00-15CC-B446DA472005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C88A03B2-8C41-A023-CB90-5F79A1F01A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pic>
        <p:nvPicPr>
          <p:cNvPr id="10" name="Рисунок 9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9EA6110C-517A-C447-DB03-9A264F112F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809" y="1695833"/>
            <a:ext cx="1155700" cy="4318000"/>
          </a:xfrm>
          <a:prstGeom prst="rect">
            <a:avLst/>
          </a:prstGeom>
        </p:spPr>
      </p:pic>
      <p:pic>
        <p:nvPicPr>
          <p:cNvPr id="12" name="Рисунок 11" descr="Цветок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DC4249CD-2B45-A435-5B21-CFA7042138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749" y="381916"/>
            <a:ext cx="1155700" cy="43180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7A7568A0-F819-551E-4780-20A651246990}"/>
              </a:ext>
            </a:extLst>
          </p:cNvPr>
          <p:cNvSpPr/>
          <p:nvPr userDrawn="1"/>
        </p:nvSpPr>
        <p:spPr>
          <a:xfrm>
            <a:off x="1024128" y="2162946"/>
            <a:ext cx="3794760" cy="2536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5711D903-56F9-B09B-0443-A76786804823}"/>
              </a:ext>
            </a:extLst>
          </p:cNvPr>
          <p:cNvSpPr/>
          <p:nvPr userDrawn="1"/>
        </p:nvSpPr>
        <p:spPr>
          <a:xfrm>
            <a:off x="1131655" y="2264499"/>
            <a:ext cx="3585549" cy="233542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D91551-9B41-0ACF-0BE6-9D174E695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2184" y="2889504"/>
            <a:ext cx="2852928" cy="1088136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9" name="Объект 2">
            <a:extLst>
              <a:ext uri="{FF2B5EF4-FFF2-40B4-BE49-F238E27FC236}">
                <a16:creationId xmlns:a16="http://schemas.microsoft.com/office/drawing/2014/main" xmlns="" id="{545D3FB1-678F-0A9A-CCB6-435CE57DA0F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211312" y="2011680"/>
            <a:ext cx="2999232" cy="2843784"/>
          </a:xfrm>
        </p:spPr>
        <p:txBody>
          <a:bodyPr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lang="ru-MO" sz="2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l">
              <a:lnSpc>
                <a:spcPct val="150000"/>
              </a:lnSpc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824669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ED362110-9E75-C1E6-F3D3-769A27CB658B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0E61109-4A99-6337-9E7D-6AE0370E2A33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13B4663F-72DF-CD37-DE9D-C35DFB37E8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C48BE494-2D3C-A618-4422-6EA949698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6069ADF-8CD9-4E77-BB8D-70D8824C5AE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75F077D-E901-4AA9-B062-1C37FF407BF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2628461"/>
            <a:ext cx="5181600" cy="3548501"/>
          </a:xfrm>
        </p:spPr>
        <p:txBody>
          <a:bodyPr rtlCol="0"/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119B248-9F11-0A11-E6AF-776D371E14A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xmlns="" id="{85EFD48A-F270-E4EE-7C35-F4304F3DDF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0106943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4A7DEB86-4C56-EB31-FEEE-EC8AA99FB456}"/>
              </a:ext>
            </a:extLst>
          </p:cNvPr>
          <p:cNvSpPr/>
          <p:nvPr userDrawn="1"/>
        </p:nvSpPr>
        <p:spPr>
          <a:xfrm>
            <a:off x="4680" y="0"/>
            <a:ext cx="12191999" cy="23092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3C19EDA-96E7-C255-DFF9-F36A187EBACD}"/>
              </a:ext>
            </a:extLst>
          </p:cNvPr>
          <p:cNvSpPr/>
          <p:nvPr userDrawn="1"/>
        </p:nvSpPr>
        <p:spPr>
          <a:xfrm>
            <a:off x="1007819" y="319215"/>
            <a:ext cx="10185721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7" name="Рисунок 6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FAD938FE-3B63-4832-B610-64346C069F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02" y="1631192"/>
            <a:ext cx="1207554" cy="354511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B38128B-385C-B928-A4A8-BD98929D3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</p:spPr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96356206-85FD-45F5-A1F7-128DB34C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203763F-C8CD-4BCB-9A0A-B10F000BC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4769475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7AC6CA6E-C1AB-4B24-80C7-A4B12640B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F5EFB41-7AD3-4519-95E7-416BFA1AE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751072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5BD6A3-F987-4FCC-A6EF-2EF0D33C0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C3F06A0-63CE-4272-B90E-4F20296BFB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lang="ru-MO" sz="3200"/>
            </a:lvl1pPr>
            <a:lvl2pPr>
              <a:defRPr lang="ru-MO" sz="2800"/>
            </a:lvl2pPr>
            <a:lvl3pPr>
              <a:defRPr lang="ru-MO" sz="2400"/>
            </a:lvl3pPr>
            <a:lvl4pPr>
              <a:defRPr lang="ru-MO" sz="2000"/>
            </a:lvl4pPr>
            <a:lvl5pPr>
              <a:defRPr lang="ru-MO" sz="2000"/>
            </a:lvl5pPr>
            <a:lvl6pPr>
              <a:defRPr lang="ru-MO" sz="2000"/>
            </a:lvl6pPr>
            <a:lvl7pPr>
              <a:defRPr lang="ru-MO" sz="2000"/>
            </a:lvl7pPr>
            <a:lvl8pPr>
              <a:defRPr lang="ru-MO" sz="2000"/>
            </a:lvl8pPr>
            <a:lvl9pPr>
              <a:defRPr lang="ru-MO"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8467220-06E3-427A-B4D3-9B0030E09DBB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5AEF53B-C85C-47DB-ADE4-C1D9FA682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FD4FD38-14E5-4C36-B948-8BF3F794E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9200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308F2A-1C19-4116-80DF-E24EDDF28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lang="ru-MO"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8A489A7-7CA6-4CC9-B634-FCB2E102C6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lang="ru-MO" sz="3200"/>
            </a:lvl1pPr>
            <a:lvl2pPr marL="457200" indent="0">
              <a:buNone/>
              <a:defRPr lang="ru-MO" sz="2800"/>
            </a:lvl2pPr>
            <a:lvl3pPr marL="914400" indent="0">
              <a:buNone/>
              <a:defRPr lang="ru-MO" sz="2400"/>
            </a:lvl3pPr>
            <a:lvl4pPr marL="1371600" indent="0">
              <a:buNone/>
              <a:defRPr lang="ru-MO" sz="2000"/>
            </a:lvl4pPr>
            <a:lvl5pPr marL="1828800" indent="0">
              <a:buNone/>
              <a:defRPr lang="ru-MO" sz="2000"/>
            </a:lvl5pPr>
            <a:lvl6pPr marL="2286000" indent="0">
              <a:buNone/>
              <a:defRPr lang="ru-MO" sz="2000"/>
            </a:lvl6pPr>
            <a:lvl7pPr marL="2743200" indent="0">
              <a:buNone/>
              <a:defRPr lang="ru-MO" sz="2000"/>
            </a:lvl7pPr>
            <a:lvl8pPr marL="3200400" indent="0">
              <a:buNone/>
              <a:defRPr lang="ru-MO" sz="2000"/>
            </a:lvl8pPr>
            <a:lvl9pPr marL="3657600" indent="0">
              <a:buNone/>
              <a:defRPr lang="ru-MO" sz="2000"/>
            </a:lvl9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DF5F80D-1DB9-4E0A-8F68-924FC1C9C3B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ru-MO" sz="1600"/>
            </a:lvl1pPr>
            <a:lvl2pPr marL="457200" indent="0">
              <a:buNone/>
              <a:defRPr lang="ru-MO" sz="1400"/>
            </a:lvl2pPr>
            <a:lvl3pPr marL="914400" indent="0">
              <a:buNone/>
              <a:defRPr lang="ru-MO" sz="1200"/>
            </a:lvl3pPr>
            <a:lvl4pPr marL="1371600" indent="0">
              <a:buNone/>
              <a:defRPr lang="ru-MO" sz="1000"/>
            </a:lvl4pPr>
            <a:lvl5pPr marL="1828800" indent="0">
              <a:buNone/>
              <a:defRPr lang="ru-MO" sz="1000"/>
            </a:lvl5pPr>
            <a:lvl6pPr marL="2286000" indent="0">
              <a:buNone/>
              <a:defRPr lang="ru-MO" sz="1000"/>
            </a:lvl6pPr>
            <a:lvl7pPr marL="2743200" indent="0">
              <a:buNone/>
              <a:defRPr lang="ru-MO" sz="1000"/>
            </a:lvl7pPr>
            <a:lvl8pPr marL="3200400" indent="0">
              <a:buNone/>
              <a:defRPr lang="ru-MO" sz="1000"/>
            </a:lvl8pPr>
            <a:lvl9pPr marL="3657600" indent="0">
              <a:buNone/>
              <a:defRPr lang="ru-MO"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8DA4DA3-10C7-48A6-9B15-38222B8CA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584E7EE-5B3B-427E-9807-020AEF8C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35165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BAD6905-AD97-1EAF-A4A3-D0BB13B128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13" y="1162701"/>
            <a:ext cx="1562100" cy="43942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63BCB4CA-03FB-81F4-F8A2-FA9C0DBDEB11}"/>
              </a:ext>
            </a:extLst>
          </p:cNvPr>
          <p:cNvSpPr/>
          <p:nvPr userDrawn="1"/>
        </p:nvSpPr>
        <p:spPr>
          <a:xfrm>
            <a:off x="0" y="0"/>
            <a:ext cx="6096000" cy="68695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3" name="Рисунок 12" descr="Группа цветов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138EDBF7-FA56-2BF9-ECFA-6C39FEE8F8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9852" flipH="1">
            <a:off x="1760954" y="2048834"/>
            <a:ext cx="1230524" cy="22873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0D1FF5-7EF8-4250-A259-43050ABBD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3880" y="978408"/>
            <a:ext cx="3749040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A51CCCC-1589-401D-AE98-FC2871630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85D9D7D-8D9A-473E-AF0D-EF1940D7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32" name="Объект 5">
            <a:extLst>
              <a:ext uri="{FF2B5EF4-FFF2-40B4-BE49-F238E27FC236}">
                <a16:creationId xmlns:a16="http://schemas.microsoft.com/office/drawing/2014/main" xmlns="" id="{9BEB2D80-6263-5794-6A1A-CFF345F7A92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8183880" y="2194560"/>
            <a:ext cx="3749040" cy="4306824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buClr>
                <a:srgbClr val="73292A"/>
              </a:buClr>
              <a:buNone/>
              <a:defRPr lang="ru-MO" sz="2400"/>
            </a:lvl1pPr>
            <a:lvl2pPr marL="228600">
              <a:buClr>
                <a:srgbClr val="73292A"/>
              </a:buClr>
              <a:defRPr lang="ru-MO" sz="2000"/>
            </a:lvl2pPr>
            <a:lvl3pPr marL="685800">
              <a:buClr>
                <a:srgbClr val="73292A"/>
              </a:buClr>
              <a:defRPr lang="ru-MO" sz="1800"/>
            </a:lvl3pPr>
            <a:lvl4pPr marL="1143000">
              <a:buClr>
                <a:srgbClr val="73292A"/>
              </a:buClr>
              <a:defRPr lang="ru-MO" sz="1600"/>
            </a:lvl4pPr>
            <a:lvl5pPr marL="1600200">
              <a:buClr>
                <a:srgbClr val="73292A"/>
              </a:buClr>
              <a:defRPr lang="ru-MO" sz="16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pic>
        <p:nvPicPr>
          <p:cNvPr id="6" name="Рисунок 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0FE36A83-31CF-DF76-5708-55ED9FB707E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235" y="2476883"/>
            <a:ext cx="749300" cy="2755900"/>
          </a:xfrm>
          <a:prstGeom prst="rect">
            <a:avLst/>
          </a:prstGeom>
        </p:spPr>
      </p:pic>
      <p:sp>
        <p:nvSpPr>
          <p:cNvPr id="11" name="Текст 33">
            <a:extLst>
              <a:ext uri="{FF2B5EF4-FFF2-40B4-BE49-F238E27FC236}">
                <a16:creationId xmlns:a16="http://schemas.microsoft.com/office/drawing/2014/main" xmlns="" id="{5BF6365E-74A9-6D7B-5F20-7C29F29017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25296" y="1426464"/>
            <a:ext cx="3922776" cy="4242816"/>
          </a:xfrm>
        </p:spPr>
        <p:txBody>
          <a:bodyPr rtlCol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lang="ru-MO" sz="30000">
                <a:solidFill>
                  <a:schemeClr val="bg1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95398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содержимое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BB4DE27-1913-8274-9943-46641EA0DAB7}"/>
              </a:ext>
            </a:extLst>
          </p:cNvPr>
          <p:cNvSpPr/>
          <p:nvPr userDrawn="1"/>
        </p:nvSpPr>
        <p:spPr>
          <a:xfrm>
            <a:off x="1174276" y="-756"/>
            <a:ext cx="9843449" cy="5690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901AB4A-AE17-BFA4-697C-75EC6407E147}"/>
              </a:ext>
            </a:extLst>
          </p:cNvPr>
          <p:cNvSpPr/>
          <p:nvPr userDrawn="1"/>
        </p:nvSpPr>
        <p:spPr>
          <a:xfrm>
            <a:off x="1604189" y="-13446"/>
            <a:ext cx="8983623" cy="52577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1C7F01FE-99A8-35BD-05A1-6D93A2578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33" y="5110810"/>
            <a:ext cx="1207554" cy="3545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E66660DF-FD7A-4340-E854-B4680A6B88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02474" y="-1953000"/>
            <a:ext cx="1485900" cy="53721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389888"/>
            <a:ext cx="8695944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23516" y="2651760"/>
            <a:ext cx="7744968" cy="2697480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buNone/>
              <a:defRPr lang="ru-MO" sz="20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 algn="ctr">
              <a:lnSpc>
                <a:spcPct val="100000"/>
              </a:lnSpc>
              <a:defRPr lang="ru-MO" sz="18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 algn="ctr">
              <a:defRPr lang="ru-MO" sz="16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 algn="ctr">
              <a:defRPr lang="ru-MO" sz="1400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endParaRPr lang="ru-RU" noProof="0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xmlns="" id="{2F05D25C-B703-1868-603E-D468EF44D79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15" name="Номер слайда 14">
            <a:extLst>
              <a:ext uri="{FF2B5EF4-FFF2-40B4-BE49-F238E27FC236}">
                <a16:creationId xmlns:a16="http://schemas.microsoft.com/office/drawing/2014/main" xmlns="" id="{D8FDB2CC-A975-BC07-042A-228D387E51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12026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8ADFA29-47E3-2E16-12B7-D8031DC04C0D}"/>
              </a:ext>
            </a:extLst>
          </p:cNvPr>
          <p:cNvSpPr/>
          <p:nvPr userDrawn="1"/>
        </p:nvSpPr>
        <p:spPr>
          <a:xfrm>
            <a:off x="0" y="3377183"/>
            <a:ext cx="12192000" cy="23265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1" name="Рисунок 10" descr="Растение крупным планом&#10;&#10;Описание создано автоматически с низкой степенью достоверности">
            <a:extLst>
              <a:ext uri="{FF2B5EF4-FFF2-40B4-BE49-F238E27FC236}">
                <a16:creationId xmlns:a16="http://schemas.microsoft.com/office/drawing/2014/main" xmlns="" id="{D373DB44-C887-96AC-D32D-B7656F28FB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87322" y="3187511"/>
            <a:ext cx="1422400" cy="5283200"/>
          </a:xfrm>
          <a:prstGeom prst="rect">
            <a:avLst/>
          </a:prstGeom>
        </p:spPr>
      </p:pic>
      <p:pic>
        <p:nvPicPr>
          <p:cNvPr id="9" name="Рисунок 8" descr="Изображение постельного белья,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6A080FF9-A96B-AA38-428D-5F2CF533D06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00022" y="287485"/>
            <a:ext cx="1485900" cy="53721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25150280-02E2-686D-A130-65EBDA15EF13}"/>
              </a:ext>
            </a:extLst>
          </p:cNvPr>
          <p:cNvSpPr/>
          <p:nvPr userDrawn="1"/>
        </p:nvSpPr>
        <p:spPr>
          <a:xfrm>
            <a:off x="232651" y="3633264"/>
            <a:ext cx="11740896" cy="1789752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>
              <a:latin typeface="Gill Sans Light" panose="020B0302020104020203" pitchFamily="34" charset="-79"/>
              <a:cs typeface="Gill Sans Light" panose="020B0302020104020203" pitchFamily="34" charset="-79"/>
            </a:endParaRPr>
          </a:p>
        </p:txBody>
      </p:sp>
      <p:pic>
        <p:nvPicPr>
          <p:cNvPr id="15" name="Рисунок 14" descr="Изображение керамического изделия, фарфора&#10;&#10;Автоматически созданное описание">
            <a:extLst>
              <a:ext uri="{FF2B5EF4-FFF2-40B4-BE49-F238E27FC236}">
                <a16:creationId xmlns:a16="http://schemas.microsoft.com/office/drawing/2014/main" xmlns="" id="{3DD4D68C-6665-333E-98E8-785116A05A7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90193">
            <a:off x="6957396" y="5090392"/>
            <a:ext cx="856832" cy="832525"/>
          </a:xfrm>
          <a:prstGeom prst="rect">
            <a:avLst/>
          </a:prstGeom>
        </p:spPr>
      </p:pic>
      <p:pic>
        <p:nvPicPr>
          <p:cNvPr id="17" name="Рисунок 16" descr="Изображение, содержащее текст&#10;&#10;Автоматически созданное описание">
            <a:extLst>
              <a:ext uri="{FF2B5EF4-FFF2-40B4-BE49-F238E27FC236}">
                <a16:creationId xmlns:a16="http://schemas.microsoft.com/office/drawing/2014/main" xmlns="" id="{27E0939A-D971-0D79-9B6D-834913C959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79" y="3252854"/>
            <a:ext cx="1206427" cy="6213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153668" y="3977640"/>
            <a:ext cx="9884664" cy="731520"/>
          </a:xfrm>
        </p:spPr>
        <p:txBody>
          <a:bodyPr rtlCol="0" anchor="b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 userDrawn="1">
            <p:ph type="body" idx="1" hasCustomPrompt="1"/>
          </p:nvPr>
        </p:nvSpPr>
        <p:spPr>
          <a:xfrm>
            <a:off x="1153668" y="4700016"/>
            <a:ext cx="9884664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2802635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70832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782271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содержимое (зеленый цвет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D97974-B93C-4C96-B3F6-F69E3D6DE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0999"/>
            <a:ext cx="10515600" cy="1325880"/>
          </a:xfrm>
        </p:spPr>
        <p:txBody>
          <a:bodyPr rtlCol="0"/>
          <a:lstStyle>
            <a:lvl1pPr algn="ctr">
              <a:defRPr lang="ru-MO">
                <a:latin typeface="Baskerville" panose="02020502070401020303" pitchFamily="18" charset="0"/>
                <a:ea typeface="Baskerville" panose="02020502070401020303" pitchFamily="18" charset="0"/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6FC6F2-80B4-49A7-9448-33FE2DF0E9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600200"/>
            <a:ext cx="10972800" cy="4572000"/>
          </a:xfrm>
        </p:spPr>
        <p:txBody>
          <a:bodyPr rtlCol="0"/>
          <a:lstStyle>
            <a:lvl1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  <a:lvl2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2pPr>
            <a:lvl3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3pPr>
            <a:lvl4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4pPr>
            <a:lvl5pPr>
              <a:defRPr lang="ru-MO"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4170EA9-DC14-D6B7-054C-51C9E1FE932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F65A817-7911-6CCE-C2C4-2C8568F7F35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25109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2F45E1C-47F6-0AF9-7468-BA613D681E1D}"/>
              </a:ext>
            </a:extLst>
          </p:cNvPr>
          <p:cNvSpPr/>
          <p:nvPr userDrawn="1"/>
        </p:nvSpPr>
        <p:spPr>
          <a:xfrm>
            <a:off x="0" y="1533950"/>
            <a:ext cx="12192000" cy="379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8" name="Рисунок 7" descr="Изображение ткани&#10;&#10;Автоматически созданное описание">
            <a:extLst>
              <a:ext uri="{FF2B5EF4-FFF2-40B4-BE49-F238E27FC236}">
                <a16:creationId xmlns:a16="http://schemas.microsoft.com/office/drawing/2014/main" xmlns="" id="{AB9E0D8B-7031-366D-884B-EB3FABD78C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56236" y="-1772981"/>
            <a:ext cx="2147050" cy="6039669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859314F-DCEF-A5A7-C5D9-F0D39AAC9FFA}"/>
              </a:ext>
            </a:extLst>
          </p:cNvPr>
          <p:cNvSpPr/>
          <p:nvPr userDrawn="1"/>
        </p:nvSpPr>
        <p:spPr>
          <a:xfrm>
            <a:off x="225552" y="1796143"/>
            <a:ext cx="11740896" cy="326571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6" name="Рисунок 15" descr="Изображение цветка, растен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DAAE5EB8-5B6B-6FA6-E6E7-D2F58FDFB4A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07543" y="-287017"/>
            <a:ext cx="1051334" cy="3866771"/>
          </a:xfrm>
          <a:prstGeom prst="rect">
            <a:avLst/>
          </a:prstGeom>
        </p:spPr>
      </p:pic>
      <p:pic>
        <p:nvPicPr>
          <p:cNvPr id="19" name="Рисунок 18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BB1368FF-AA1B-4423-30B1-BE082E6F19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22" y="492338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DFA2E8-50A1-4465-AC33-6FAC0E773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3456" y="2404872"/>
            <a:ext cx="8705088" cy="2002536"/>
          </a:xfrm>
        </p:spPr>
        <p:txBody>
          <a:bodyPr rtlCol="0" anchor="t">
            <a:normAutofit/>
          </a:bodyPr>
          <a:lstStyle>
            <a:lvl1pPr algn="ctr">
              <a:defRPr lang="ru-MO" sz="44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E65DE34-CDB7-41F7-A95A-592B99558C6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43454" y="3964517"/>
            <a:ext cx="8705089" cy="457200"/>
          </a:xfrm>
        </p:spPr>
        <p:txBody>
          <a:bodyPr rtlCol="0" anchor="ctr"/>
          <a:lstStyle>
            <a:lvl1pPr marL="0" indent="0" algn="ctr">
              <a:buNone/>
              <a:defRPr lang="ru-MO" sz="2400">
                <a:solidFill>
                  <a:schemeClr val="accent3"/>
                </a:solidFill>
              </a:defRPr>
            </a:lvl1pPr>
            <a:lvl2pPr marL="457200" indent="0">
              <a:buNone/>
              <a:defRPr lang="ru-MO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ru-MO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ru-MO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7" name="Текст 24">
            <a:extLst>
              <a:ext uri="{FF2B5EF4-FFF2-40B4-BE49-F238E27FC236}">
                <a16:creationId xmlns:a16="http://schemas.microsoft.com/office/drawing/2014/main" xmlns="" id="{F5E2B84E-B4F2-ED93-8084-ECFC3B9C38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49667" y="3189069"/>
            <a:ext cx="945473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”</a:t>
            </a:r>
          </a:p>
        </p:txBody>
      </p:sp>
      <p:sp>
        <p:nvSpPr>
          <p:cNvPr id="28" name="Текст 24">
            <a:extLst>
              <a:ext uri="{FF2B5EF4-FFF2-40B4-BE49-F238E27FC236}">
                <a16:creationId xmlns:a16="http://schemas.microsoft.com/office/drawing/2014/main" xmlns="" id="{FDD82133-EB75-7E07-A9CE-730CB7F6CD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33184" y="2136567"/>
            <a:ext cx="941832" cy="1936750"/>
          </a:xfrm>
        </p:spPr>
        <p:txBody>
          <a:bodyPr rtlCol="0">
            <a:noAutofit/>
          </a:bodyPr>
          <a:lstStyle>
            <a:lvl1pPr marL="0" indent="0">
              <a:buNone/>
              <a:defRPr lang="ru-MO" sz="14000" b="1">
                <a:solidFill>
                  <a:schemeClr val="tx2"/>
                </a:solidFill>
                <a:latin typeface="Times New Roman" panose="02020603050405020304" pitchFamily="18" charset="0"/>
                <a:cs typeface="+mj-cs"/>
              </a:defRPr>
            </a:lvl1pPr>
          </a:lstStyle>
          <a:p>
            <a:pPr lvl="0" rtl="0"/>
            <a:r>
              <a:rPr lang="ru-RU" noProof="0"/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17870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xmlns="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375868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26173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xmlns="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28309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xmlns="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3828270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xmlns="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63663" y="3926721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xmlns="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765799" y="4286611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xmlns="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280672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xmlns="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16065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xmlns="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18201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xmlns="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8733074" y="1797050"/>
            <a:ext cx="2057400" cy="20589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xmlns="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66331" y="3946525"/>
            <a:ext cx="2194560" cy="35560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200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xmlns="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668467" y="4306415"/>
            <a:ext cx="2194560" cy="274320"/>
          </a:xfrm>
        </p:spPr>
        <p:txBody>
          <a:bodyPr lIns="0" tIns="0" rIns="0" bIns="0"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1968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1740FC-E682-E87B-87BB-213396FD2DF6}"/>
              </a:ext>
            </a:extLst>
          </p:cNvPr>
          <p:cNvSpPr/>
          <p:nvPr userDrawn="1"/>
        </p:nvSpPr>
        <p:spPr>
          <a:xfrm>
            <a:off x="553443" y="0"/>
            <a:ext cx="11105522" cy="6244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2AC6E25B-7977-E725-B84F-07CA54BB4973}"/>
              </a:ext>
            </a:extLst>
          </p:cNvPr>
          <p:cNvSpPr/>
          <p:nvPr userDrawn="1"/>
        </p:nvSpPr>
        <p:spPr>
          <a:xfrm>
            <a:off x="877579" y="0"/>
            <a:ext cx="10460969" cy="58727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MO"/>
            </a:defPPr>
          </a:lstStyle>
          <a:p>
            <a:pPr algn="ctr" rtl="0"/>
            <a:endParaRPr lang="ru-RU" noProof="0"/>
          </a:p>
        </p:txBody>
      </p:sp>
      <p:pic>
        <p:nvPicPr>
          <p:cNvPr id="10" name="Рисунок 9" descr="Изображение моллюска, насекомого&#10;&#10;Автоматически созданное описание">
            <a:extLst>
              <a:ext uri="{FF2B5EF4-FFF2-40B4-BE49-F238E27FC236}">
                <a16:creationId xmlns:a16="http://schemas.microsoft.com/office/drawing/2014/main" xmlns="" id="{0EE757CA-B891-A6E4-F7DB-FFB1DBFDA0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275" y="5738220"/>
            <a:ext cx="1207554" cy="35451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5CA519-6BA6-FAC8-3545-2E7E3CBD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 lang="ru-MO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22" name="Рисунок 17">
            <a:extLst>
              <a:ext uri="{FF2B5EF4-FFF2-40B4-BE49-F238E27FC236}">
                <a16:creationId xmlns:a16="http://schemas.microsoft.com/office/drawing/2014/main" xmlns="" id="{6A1AC1B6-9CB9-19D8-8BDC-EDC0B6C19DBE}"/>
              </a:ext>
            </a:extLst>
          </p:cNvPr>
          <p:cNvSpPr>
            <a:spLocks noGrp="1" noChangeAspect="1"/>
          </p:cNvSpPr>
          <p:nvPr>
            <p:ph type="pic" sz="quarter" idx="12"/>
          </p:nvPr>
        </p:nvSpPr>
        <p:spPr>
          <a:xfrm>
            <a:off x="168136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DAB2A93C-DB99-8217-D74F-D08E610FA7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06424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1" name="Текст 19">
            <a:extLst>
              <a:ext uri="{FF2B5EF4-FFF2-40B4-BE49-F238E27FC236}">
                <a16:creationId xmlns:a16="http://schemas.microsoft.com/office/drawing/2014/main" xmlns="" id="{61950EAA-EB4E-8768-AFC9-A0356AECFE1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6424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6" name="Рисунок 17">
            <a:extLst>
              <a:ext uri="{FF2B5EF4-FFF2-40B4-BE49-F238E27FC236}">
                <a16:creationId xmlns:a16="http://schemas.microsoft.com/office/drawing/2014/main" xmlns="" id="{B23EF08B-7D0C-7D96-413D-71C22E3F74D0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68136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5" name="Текст 19">
            <a:extLst>
              <a:ext uri="{FF2B5EF4-FFF2-40B4-BE49-F238E27FC236}">
                <a16:creationId xmlns:a16="http://schemas.microsoft.com/office/drawing/2014/main" xmlns="" id="{A6866782-6675-4F37-E5D2-68CB0191C1A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6424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4" name="Текст 19">
            <a:extLst>
              <a:ext uri="{FF2B5EF4-FFF2-40B4-BE49-F238E27FC236}">
                <a16:creationId xmlns:a16="http://schemas.microsoft.com/office/drawing/2014/main" xmlns="" id="{9F53AB27-DDFA-AA5D-8253-546C9BBA9C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6424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1" name="Рисунок 17">
            <a:extLst>
              <a:ext uri="{FF2B5EF4-FFF2-40B4-BE49-F238E27FC236}">
                <a16:creationId xmlns:a16="http://schemas.microsoft.com/office/drawing/2014/main" xmlns="" id="{E3B18CDB-3FF1-EC8E-EA8A-31E9BF81747A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422675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Текст 19">
            <a:extLst>
              <a:ext uri="{FF2B5EF4-FFF2-40B4-BE49-F238E27FC236}">
                <a16:creationId xmlns:a16="http://schemas.microsoft.com/office/drawing/2014/main" xmlns="" id="{EAB1EC17-F1C7-0781-4F52-DEE9122BBC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639312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2" name="Текст 19">
            <a:extLst>
              <a:ext uri="{FF2B5EF4-FFF2-40B4-BE49-F238E27FC236}">
                <a16:creationId xmlns:a16="http://schemas.microsoft.com/office/drawing/2014/main" xmlns="" id="{9E2E4E06-43E3-5309-A921-59117EDFEA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639312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6" name="Рисунок 17">
            <a:extLst>
              <a:ext uri="{FF2B5EF4-FFF2-40B4-BE49-F238E27FC236}">
                <a16:creationId xmlns:a16="http://schemas.microsoft.com/office/drawing/2014/main" xmlns="" id="{DD9CE7E9-3BC2-0321-457B-61D363708B38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22675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Текст 19">
            <a:extLst>
              <a:ext uri="{FF2B5EF4-FFF2-40B4-BE49-F238E27FC236}">
                <a16:creationId xmlns:a16="http://schemas.microsoft.com/office/drawing/2014/main" xmlns="" id="{70DD1941-A469-A457-B987-E0E2C300A8AE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639312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8" name="Текст 19">
            <a:extLst>
              <a:ext uri="{FF2B5EF4-FFF2-40B4-BE49-F238E27FC236}">
                <a16:creationId xmlns:a16="http://schemas.microsoft.com/office/drawing/2014/main" xmlns="" id="{D6B84B7D-A7EC-6FE1-9925-F78AF0DE230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9312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0" name="Рисунок 17">
            <a:extLst>
              <a:ext uri="{FF2B5EF4-FFF2-40B4-BE49-F238E27FC236}">
                <a16:creationId xmlns:a16="http://schemas.microsoft.com/office/drawing/2014/main" xmlns="" id="{2EB018F6-8206-135F-BF16-29E6E63FD099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6772144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Текст 19">
            <a:extLst>
              <a:ext uri="{FF2B5EF4-FFF2-40B4-BE49-F238E27FC236}">
                <a16:creationId xmlns:a16="http://schemas.microsoft.com/office/drawing/2014/main" xmlns="" id="{13D50A41-E904-8A4E-6F0A-F980F8D6471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72200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4" name="Текст 19">
            <a:extLst>
              <a:ext uri="{FF2B5EF4-FFF2-40B4-BE49-F238E27FC236}">
                <a16:creationId xmlns:a16="http://schemas.microsoft.com/office/drawing/2014/main" xmlns="" id="{D6CE30A5-8B65-384B-A8B9-6F711A52194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2200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4" name="Рисунок 17">
            <a:extLst>
              <a:ext uri="{FF2B5EF4-FFF2-40B4-BE49-F238E27FC236}">
                <a16:creationId xmlns:a16="http://schemas.microsoft.com/office/drawing/2014/main" xmlns="" id="{AA1AC2FE-336D-4E7F-2C86-6A8C29BA8F90}"/>
              </a:ext>
            </a:extLst>
          </p:cNvPr>
          <p:cNvSpPr>
            <a:spLocks noGrp="1" noChangeAspect="1"/>
          </p:cNvSpPr>
          <p:nvPr>
            <p:ph type="pic" sz="quarter" idx="28"/>
          </p:nvPr>
        </p:nvSpPr>
        <p:spPr>
          <a:xfrm>
            <a:off x="6772144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7" name="Текст 19">
            <a:extLst>
              <a:ext uri="{FF2B5EF4-FFF2-40B4-BE49-F238E27FC236}">
                <a16:creationId xmlns:a16="http://schemas.microsoft.com/office/drawing/2014/main" xmlns="" id="{FA370BF1-09EC-DBE1-5118-8A92A0F90BC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72200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5" name="Текст 19">
            <a:extLst>
              <a:ext uri="{FF2B5EF4-FFF2-40B4-BE49-F238E27FC236}">
                <a16:creationId xmlns:a16="http://schemas.microsoft.com/office/drawing/2014/main" xmlns="" id="{5089D72C-E865-F5D3-CB1E-050AEF68445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72200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29" name="Рисунок 17">
            <a:extLst>
              <a:ext uri="{FF2B5EF4-FFF2-40B4-BE49-F238E27FC236}">
                <a16:creationId xmlns:a16="http://schemas.microsoft.com/office/drawing/2014/main" xmlns="" id="{D1C71745-769D-8F16-2B61-EF5D4012F1E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9317533" y="1658061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7" name="Текст 19">
            <a:extLst>
              <a:ext uri="{FF2B5EF4-FFF2-40B4-BE49-F238E27FC236}">
                <a16:creationId xmlns:a16="http://schemas.microsoft.com/office/drawing/2014/main" xmlns="" id="{D6D40AAC-2768-6F48-97AE-FD958D89FD8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705088" y="2926080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6" name="Текст 19">
            <a:extLst>
              <a:ext uri="{FF2B5EF4-FFF2-40B4-BE49-F238E27FC236}">
                <a16:creationId xmlns:a16="http://schemas.microsoft.com/office/drawing/2014/main" xmlns="" id="{85652007-C32E-173C-2A5F-B1C08D6140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705088" y="3145536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7" name="Рисунок 17">
            <a:extLst>
              <a:ext uri="{FF2B5EF4-FFF2-40B4-BE49-F238E27FC236}">
                <a16:creationId xmlns:a16="http://schemas.microsoft.com/office/drawing/2014/main" xmlns="" id="{4F7ECA98-24CD-8CC5-A3EC-BFF5E9B11748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9317533" y="3818492"/>
            <a:ext cx="1160392" cy="1161288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lang="ru-MO" sz="1800"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42" name="Текст 19">
            <a:extLst>
              <a:ext uri="{FF2B5EF4-FFF2-40B4-BE49-F238E27FC236}">
                <a16:creationId xmlns:a16="http://schemas.microsoft.com/office/drawing/2014/main" xmlns="" id="{46CBECF2-D93E-3DF9-064C-CB4A3262B6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705088" y="5086511"/>
            <a:ext cx="2322576" cy="18288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600" spc="20" baseline="0">
                <a:latin typeface="Gill Sans Nova" panose="020B0602020104020203" pitchFamily="34" charset="0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1" name="Текст 19">
            <a:extLst>
              <a:ext uri="{FF2B5EF4-FFF2-40B4-BE49-F238E27FC236}">
                <a16:creationId xmlns:a16="http://schemas.microsoft.com/office/drawing/2014/main" xmlns="" id="{71E06E16-A083-B853-8155-7FF97AD1DE8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705088" y="5305967"/>
            <a:ext cx="2322576" cy="265176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ru-MO" sz="1400" spc="20" baseline="0">
                <a:latin typeface="+mn-lt"/>
              </a:defRPr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8AD4DF5-3AA4-926D-00B1-1C24F968F4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E3EC206-AFEC-E74D-0522-B0D47B2E7A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62232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198F9AA-2C87-421D-97C1-B4248DFDC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81000"/>
            <a:ext cx="11430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E98FC63-C8D2-4CE6-A3F1-EE8ED2459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825625"/>
            <a:ext cx="11430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MO"/>
            </a:def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0567522-C3B6-46EB-A361-BEC2510B00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C57CF0-034F-450D-937C-718D5AF1A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080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ru-MO" sz="1200">
                <a:solidFill>
                  <a:schemeClr val="tx1"/>
                </a:solidFill>
                <a:latin typeface="Gill Sans Nova Light" panose="020F0302020204030204" pitchFamily="34" charset="0"/>
                <a:cs typeface="Gill Sans Nova Light" panose="020F0302020204030204" pitchFamily="34" charset="0"/>
              </a:defRPr>
            </a:lvl1pPr>
          </a:lstStyle>
          <a:p>
            <a:pPr rtl="0"/>
            <a:fld id="{294A09A9-5501-47C1-A89A-A340965A2BE2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788353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9" r:id="rId3"/>
    <p:sldLayoutId id="2147483651" r:id="rId4"/>
    <p:sldLayoutId id="2147483650" r:id="rId5"/>
    <p:sldLayoutId id="2147483663" r:id="rId6"/>
    <p:sldLayoutId id="2147483665" r:id="rId7"/>
    <p:sldLayoutId id="2147483660" r:id="rId8"/>
    <p:sldLayoutId id="2147483661" r:id="rId9"/>
    <p:sldLayoutId id="2147483662" r:id="rId10"/>
    <p:sldLayoutId id="2147483666" r:id="rId11"/>
    <p:sldLayoutId id="2147483653" r:id="rId12"/>
    <p:sldLayoutId id="2147483664" r:id="rId13"/>
    <p:sldLayoutId id="2147483667" r:id="rId14"/>
    <p:sldLayoutId id="2147483652" r:id="rId15"/>
    <p:sldLayoutId id="2147483654" r:id="rId16"/>
    <p:sldLayoutId id="2147483655" r:id="rId17"/>
    <p:sldLayoutId id="2147483656" r:id="rId18"/>
    <p:sldLayoutId id="2147483657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ru-MO" sz="4400" kern="120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73292A"/>
        </a:buClr>
        <a:buFont typeface="Arial" panose="020B0604020202020204" pitchFamily="34" charset="0"/>
        <a:buChar char="•"/>
        <a:defRPr lang="ru-MO" sz="28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20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73292A"/>
        </a:buClr>
        <a:buFont typeface="Arial" panose="020B0604020202020204" pitchFamily="34" charset="0"/>
        <a:buChar char="•"/>
        <a:defRPr lang="ru-MO" sz="18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MO"/>
      </a:defPPr>
      <a:lvl1pPr marL="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MO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40" userDrawn="1">
          <p15:clr>
            <a:srgbClr val="547EBF"/>
          </p15:clr>
        </p15:guide>
        <p15:guide id="4" orient="horz" pos="240" userDrawn="1">
          <p15:clr>
            <a:srgbClr val="547EBF"/>
          </p15:clr>
        </p15:guide>
        <p15:guide id="5" pos="7440" userDrawn="1">
          <p15:clr>
            <a:srgbClr val="547EBF"/>
          </p15:clr>
        </p15:guide>
        <p15:guide id="6" orient="horz" pos="4080" userDrawn="1">
          <p15:clr>
            <a:srgbClr val="547EBF"/>
          </p15:clr>
        </p15:guide>
        <p15:guide id="7" pos="3960" userDrawn="1">
          <p15:clr>
            <a:srgbClr val="547EBF"/>
          </p15:clr>
        </p15:guide>
        <p15:guide id="8" pos="3720" userDrawn="1">
          <p15:clr>
            <a:srgbClr val="547EBF"/>
          </p15:clr>
        </p15:guide>
        <p15:guide id="9" pos="2112" userDrawn="1">
          <p15:clr>
            <a:srgbClr val="547EBF"/>
          </p15:clr>
        </p15:guide>
        <p15:guide id="10" pos="1848" userDrawn="1">
          <p15:clr>
            <a:srgbClr val="547EBF"/>
          </p15:clr>
        </p15:guide>
        <p15:guide id="11" pos="5568" userDrawn="1">
          <p15:clr>
            <a:srgbClr val="547EBF"/>
          </p15:clr>
        </p15:guide>
        <p15:guide id="12" pos="5832" userDrawn="1">
          <p15:clr>
            <a:srgbClr val="547EBF"/>
          </p15:clr>
        </p15:guide>
        <p15:guide id="13" pos="4968" userDrawn="1">
          <p15:clr>
            <a:srgbClr val="9FCC3B"/>
          </p15:clr>
        </p15:guide>
        <p15:guide id="14" pos="5208" userDrawn="1">
          <p15:clr>
            <a:srgbClr val="9FCC3B"/>
          </p15:clr>
        </p15:guide>
        <p15:guide id="15" pos="2712" userDrawn="1">
          <p15:clr>
            <a:srgbClr val="9FCC3B"/>
          </p15:clr>
        </p15:guide>
        <p15:guide id="16" pos="2472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s://disk.yandex.ru/i/QcdorEL1zlN45g" TargetMode="External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disk.yandex.ru/i/Z2J9PyfqlA08ng" TargetMode="External"/><Relationship Id="rId3" Type="http://schemas.openxmlformats.org/officeDocument/2006/relationships/hyperlink" Target="https://disk.yandex.ru/i/AbRm21qjLVgjVQ" TargetMode="External"/><Relationship Id="rId7" Type="http://schemas.openxmlformats.org/officeDocument/2006/relationships/hyperlink" Target="https://disk.yandex.ru/i/JgHZf_ZEkG3R_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disk.yandex.ru/i/TwaaYWA0nAeX7w" TargetMode="External"/><Relationship Id="rId11" Type="http://schemas.openxmlformats.org/officeDocument/2006/relationships/hyperlink" Target="https://disk.yandex.ru/i/ZPttUXDhoHXXKg" TargetMode="External"/><Relationship Id="rId5" Type="http://schemas.openxmlformats.org/officeDocument/2006/relationships/hyperlink" Target="https://disk.yandex.ru/i/Of4Pbb2XGW5AQQ" TargetMode="External"/><Relationship Id="rId10" Type="http://schemas.openxmlformats.org/officeDocument/2006/relationships/hyperlink" Target="https://disk.yandex.ru/i/R6NPqjfzG8S_xg" TargetMode="External"/><Relationship Id="rId4" Type="http://schemas.openxmlformats.org/officeDocument/2006/relationships/hyperlink" Target="https://disk.yandex.ru/i/Yi2cRJkSVJrEZw" TargetMode="External"/><Relationship Id="rId9" Type="http://schemas.openxmlformats.org/officeDocument/2006/relationships/hyperlink" Target="https://disk.yandex.ru/i/LzoE4AHNBXaSu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svg"/><Relationship Id="rId11" Type="http://schemas.openxmlformats.org/officeDocument/2006/relationships/image" Target="../media/image25.jpeg"/><Relationship Id="rId5" Type="http://schemas.openxmlformats.org/officeDocument/2006/relationships/image" Target="../media/image20.png"/><Relationship Id="rId10" Type="http://schemas.openxmlformats.org/officeDocument/2006/relationships/image" Target="../media/image24.jpeg"/><Relationship Id="rId4" Type="http://schemas.openxmlformats.org/officeDocument/2006/relationships/image" Target="../media/image20.sv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isk.yandex.ru/i/OX1qCKqHcYEgVg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disk.yandex.ru/i/dY8WA92QdrA-hw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Акцент цветочного листа">
            <a:extLst>
              <a:ext uri="{FF2B5EF4-FFF2-40B4-BE49-F238E27FC236}">
                <a16:creationId xmlns:a16="http://schemas.microsoft.com/office/drawing/2014/main" xmlns="" id="{08A3395B-5659-47E4-8F54-71340961FF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1633" flipH="1">
            <a:off x="238041" y="5914434"/>
            <a:ext cx="1243661" cy="790090"/>
          </a:xfrm>
          <a:prstGeom prst="rect">
            <a:avLst/>
          </a:prstGeom>
        </p:spPr>
      </p:pic>
      <p:pic>
        <p:nvPicPr>
          <p:cNvPr id="1929" name="Рисунок 1928" descr="Акцент цветочного листа">
            <a:extLst>
              <a:ext uri="{FF2B5EF4-FFF2-40B4-BE49-F238E27FC236}">
                <a16:creationId xmlns:a16="http://schemas.microsoft.com/office/drawing/2014/main" xmlns="" id="{CF8E7A1B-4724-55CB-6FAD-D8E7562935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311" y="4946605"/>
            <a:ext cx="1791038" cy="2033695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2884A3-BD82-0FC6-A582-54DD17DB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t>1</a:t>
            </a:fld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846FF7E-4408-4F45-A3C0-445370DE5E47}"/>
              </a:ext>
            </a:extLst>
          </p:cNvPr>
          <p:cNvSpPr txBox="1"/>
          <p:nvPr/>
        </p:nvSpPr>
        <p:spPr>
          <a:xfrm>
            <a:off x="6940494" y="136525"/>
            <a:ext cx="4854427" cy="967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latin typeface="+mj-lt"/>
                <a:cs typeface="Arial" panose="020B0604020202020204" pitchFamily="34" charset="0"/>
              </a:rPr>
              <a:t>Ф.И.О участника:</a:t>
            </a:r>
            <a:r>
              <a:rPr lang="ru-RU" sz="2000" dirty="0">
                <a:latin typeface="+mj-lt"/>
                <a:cs typeface="Arial" panose="020B0604020202020204" pitchFamily="34" charset="0"/>
              </a:rPr>
              <a:t> Бондарь </a:t>
            </a:r>
          </a:p>
          <a:p>
            <a:pPr algn="just">
              <a:lnSpc>
                <a:spcPct val="150000"/>
              </a:lnSpc>
            </a:pPr>
            <a:r>
              <a:rPr lang="ru-RU" sz="2000" dirty="0">
                <a:latin typeface="+mj-lt"/>
                <a:cs typeface="Arial" panose="020B0604020202020204" pitchFamily="34" charset="0"/>
              </a:rPr>
              <a:t>Екатерина Витальевна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45FF4729-78C4-41CA-AC11-57974FBC3CEC}"/>
              </a:ext>
            </a:extLst>
          </p:cNvPr>
          <p:cNvSpPr txBox="1"/>
          <p:nvPr/>
        </p:nvSpPr>
        <p:spPr>
          <a:xfrm>
            <a:off x="6940494" y="1406930"/>
            <a:ext cx="4983060" cy="512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latin typeface="+mj-lt"/>
                <a:cs typeface="Segoe UI" panose="020B0502040204020203" pitchFamily="34" charset="0"/>
              </a:rPr>
              <a:t>Должность: </a:t>
            </a:r>
            <a:r>
              <a:rPr lang="ru-RU" sz="2000" dirty="0">
                <a:latin typeface="+mj-lt"/>
                <a:cs typeface="Segoe UI" panose="020B0502040204020203" pitchFamily="34" charset="0"/>
              </a:rPr>
              <a:t>учитель начальных классов</a:t>
            </a:r>
          </a:p>
          <a:p>
            <a:pPr>
              <a:lnSpc>
                <a:spcPct val="150000"/>
              </a:lnSpc>
            </a:pPr>
            <a:endParaRPr lang="ru-RU" sz="2000" dirty="0">
              <a:latin typeface="+mj-lt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latin typeface="+mj-lt"/>
                <a:cs typeface="Segoe UI" panose="020B0502040204020203" pitchFamily="34" charset="0"/>
              </a:rPr>
              <a:t>Место работы: </a:t>
            </a:r>
            <a:r>
              <a:rPr lang="ru-RU" sz="2000" b="0" i="0" dirty="0">
                <a:effectLst/>
                <a:latin typeface="+mj-lt"/>
              </a:rPr>
              <a:t>Муниципальное бюджетное общеобразовательное учреждение средняя общеобразовательная школа № 1 городского округа Большой Камень</a:t>
            </a:r>
          </a:p>
          <a:p>
            <a:pPr>
              <a:lnSpc>
                <a:spcPct val="150000"/>
              </a:lnSpc>
            </a:pPr>
            <a:endParaRPr lang="ru-RU" sz="2000" dirty="0">
              <a:latin typeface="+mj-lt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latin typeface="+mj-lt"/>
                <a:cs typeface="Segoe UI" panose="020B0502040204020203" pitchFamily="34" charset="0"/>
              </a:rPr>
              <a:t>Трудовой и педагогический стаж: 2</a:t>
            </a:r>
            <a:r>
              <a:rPr lang="ru-RU" sz="2000" dirty="0">
                <a:latin typeface="+mj-lt"/>
                <a:cs typeface="Segoe UI" panose="020B0502040204020203" pitchFamily="34" charset="0"/>
              </a:rPr>
              <a:t> </a:t>
            </a:r>
            <a:r>
              <a:rPr lang="ru-RU" sz="2000" dirty="0" smtClean="0">
                <a:latin typeface="+mj-lt"/>
                <a:cs typeface="Segoe UI" panose="020B0502040204020203" pitchFamily="34" charset="0"/>
              </a:rPr>
              <a:t>года</a:t>
            </a:r>
          </a:p>
          <a:p>
            <a:pPr>
              <a:lnSpc>
                <a:spcPct val="150000"/>
              </a:lnSpc>
            </a:pPr>
            <a:r>
              <a:rPr lang="ru-RU" sz="2000" dirty="0" err="1" smtClean="0">
                <a:latin typeface="+mj-lt"/>
                <a:cs typeface="Segoe UI" panose="020B0502040204020203" pitchFamily="34" charset="0"/>
              </a:rPr>
              <a:t>Видеовизитка</a:t>
            </a:r>
            <a:r>
              <a:rPr lang="ru-RU" sz="2000" smtClean="0">
                <a:latin typeface="+mj-lt"/>
                <a:cs typeface="Segoe UI" panose="020B0502040204020203" pitchFamily="34" charset="0"/>
              </a:rPr>
              <a:t> </a:t>
            </a:r>
            <a:r>
              <a:rPr lang="ru-RU" sz="2000" u="sng">
                <a:hlinkClick r:id="rId5"/>
              </a:rPr>
              <a:t>https://</a:t>
            </a:r>
            <a:r>
              <a:rPr lang="ru-RU" sz="2000" u="sng">
                <a:hlinkClick r:id="rId5"/>
              </a:rPr>
              <a:t>disk.yandex.ru/i/QcdorEL1zlN45g</a:t>
            </a:r>
            <a:r>
              <a:rPr lang="ru-RU" sz="2000"/>
              <a:t> </a:t>
            </a:r>
            <a:r>
              <a:rPr lang="ru-RU" sz="2000" smtClean="0"/>
              <a:t> </a:t>
            </a:r>
            <a:endParaRPr lang="ru-RU" sz="2000" dirty="0">
              <a:latin typeface="+mj-lt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endParaRPr lang="ru-RU" sz="2000" dirty="0">
              <a:latin typeface="+mj-lt"/>
              <a:cs typeface="Segoe UI" panose="020B0502040204020203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3E9C6CD-6158-4AF2-9CE5-B115C6C48D7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7095" b="19389"/>
          <a:stretch/>
        </p:blipFill>
        <p:spPr>
          <a:xfrm>
            <a:off x="397079" y="528506"/>
            <a:ext cx="5143500" cy="504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527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Акцент цветочного листа">
            <a:extLst>
              <a:ext uri="{FF2B5EF4-FFF2-40B4-BE49-F238E27FC236}">
                <a16:creationId xmlns:a16="http://schemas.microsoft.com/office/drawing/2014/main" xmlns="" id="{1CABBF9A-AC19-48D9-D218-D09928CE1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6857" y="3791075"/>
            <a:ext cx="1250823" cy="794641"/>
          </a:xfrm>
          <a:prstGeom prst="rect">
            <a:avLst/>
          </a:prstGeom>
        </p:spPr>
      </p:pic>
      <p:sp>
        <p:nvSpPr>
          <p:cNvPr id="9" name="Номер слайда 7">
            <a:extLst>
              <a:ext uri="{FF2B5EF4-FFF2-40B4-BE49-F238E27FC236}">
                <a16:creationId xmlns:a16="http://schemas.microsoft.com/office/drawing/2014/main" xmlns="" id="{FEDDE84F-33A7-1FC6-0912-6F42974F3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10</a:t>
            </a:fld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BB0C1EC-C6D3-484D-8B6E-C443CD4D74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356" y="947955"/>
            <a:ext cx="4428942" cy="430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10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002655-34DF-25F9-4640-B2CE5329A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028" y="1124411"/>
            <a:ext cx="8695944" cy="1325880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 dirty="0" err="1"/>
              <a:t>Планинг</a:t>
            </a:r>
            <a:r>
              <a:rPr lang="ru-RU" dirty="0"/>
              <a:t> на ближайший год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585715-2793-160B-269E-D9516C84D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8028" y="2315360"/>
            <a:ext cx="8695944" cy="2984971"/>
          </a:xfrm>
        </p:spPr>
        <p:txBody>
          <a:bodyPr rtlCol="0">
            <a:normAutofit fontScale="92500" lnSpcReduction="10000"/>
          </a:bodyPr>
          <a:lstStyle>
            <a:defPPr>
              <a:defRPr lang="ru-MO"/>
            </a:defPPr>
          </a:lstStyle>
          <a:p>
            <a:pPr rtl="0"/>
            <a:r>
              <a:rPr lang="ru-RU" sz="1600" dirty="0">
                <a:solidFill>
                  <a:srgbClr val="111111"/>
                </a:solidFill>
                <a:latin typeface="Bahnschrift SemiBold" panose="020B0502040204020203" pitchFamily="34" charset="0"/>
              </a:rPr>
              <a:t>Я</a:t>
            </a:r>
            <a:r>
              <a:rPr lang="ru-RU" sz="1600" b="0" i="0" dirty="0">
                <a:solidFill>
                  <a:srgbClr val="111111"/>
                </a:solidFill>
                <a:effectLst/>
                <a:latin typeface="Bahnschrift SemiBold" panose="020B0502040204020203" pitchFamily="34" charset="0"/>
              </a:rPr>
              <a:t> планирую продолжать учиться и проходить курсы повышения квалификации для того, чтобы быть вооруженным новейшими методиками обучения и понимать современных учеников. </a:t>
            </a:r>
          </a:p>
          <a:p>
            <a:pPr rtl="0"/>
            <a:r>
              <a:rPr lang="ru-RU" sz="1600" b="0" i="0" dirty="0">
                <a:solidFill>
                  <a:srgbClr val="111111"/>
                </a:solidFill>
                <a:effectLst/>
                <a:latin typeface="Bahnschrift SemiBold" panose="020B0502040204020203" pitchFamily="34" charset="0"/>
              </a:rPr>
              <a:t> Я буду работать над собой, учиться и учить, чтобы помочь каждому ребенку раскрыть свой потенциал и стать полноценной личностью. </a:t>
            </a:r>
          </a:p>
          <a:p>
            <a:pPr rtl="0"/>
            <a:r>
              <a:rPr lang="ru-RU" sz="1600" dirty="0">
                <a:solidFill>
                  <a:srgbClr val="111111"/>
                </a:solidFill>
                <a:latin typeface="Bahnschrift SemiBold" panose="020B0502040204020203" pitchFamily="34" charset="0"/>
              </a:rPr>
              <a:t>Я т</a:t>
            </a:r>
            <a:r>
              <a:rPr lang="ru-RU" sz="1600" b="0" i="0" dirty="0">
                <a:solidFill>
                  <a:srgbClr val="111111"/>
                </a:solidFill>
                <a:effectLst/>
                <a:latin typeface="Bahnschrift SemiBold" panose="020B0502040204020203" pitchFamily="34" charset="0"/>
              </a:rPr>
              <a:t>акже планирую посещать профессиональные конференции, семинары, мастер-классы,  чтобы не только углубить свои знания, но и постоянно развиваться в профессиональном плане. </a:t>
            </a:r>
          </a:p>
          <a:p>
            <a:pPr rtl="0"/>
            <a:r>
              <a:rPr lang="ru-RU" sz="1600" b="0" i="0" dirty="0">
                <a:solidFill>
                  <a:srgbClr val="111111"/>
                </a:solidFill>
                <a:effectLst/>
                <a:latin typeface="Bahnschrift SemiBold" panose="020B0502040204020203" pitchFamily="34" charset="0"/>
              </a:rPr>
              <a:t>Я хочу становиться лучшим учителем, чтобы мои ученики получали самое качественное образование и подготавливались к будущей жизни с полным набором необходимых знаний и умений.</a:t>
            </a:r>
          </a:p>
          <a:p>
            <a:pPr rtl="0"/>
            <a:endParaRPr lang="ru-RU" sz="1600" dirty="0">
              <a:latin typeface="Bahnschrift SemiBold" panose="020B0502040204020203" pitchFamily="34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108060B-6C9E-CFFF-55DE-F0D645C094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999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81227D3-F964-8FCA-9C7D-F5B249A2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18844" y="96881"/>
            <a:ext cx="11430000" cy="365125"/>
          </a:xfrm>
        </p:spPr>
        <p:txBody>
          <a:bodyPr rtlCol="0"/>
          <a:lstStyle>
            <a:defPPr>
              <a:defRPr lang="ru-MO"/>
            </a:defPPr>
          </a:lstStyle>
          <a:p>
            <a:pPr algn="ctr" rtl="0"/>
            <a:r>
              <a:rPr lang="ru-RU" sz="2400" dirty="0"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</a:rPr>
              <a:t>Динамика профессиональных достижений</a:t>
            </a:r>
            <a:endParaRPr lang="ru-RU" sz="2400" dirty="0">
              <a:latin typeface="+mj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3</a:t>
            </a:fld>
            <a:endParaRPr lang="ru-RU"/>
          </a:p>
        </p:txBody>
      </p:sp>
      <p:graphicFrame>
        <p:nvGraphicFramePr>
          <p:cNvPr id="36" name="Таблица 36">
            <a:extLst>
              <a:ext uri="{FF2B5EF4-FFF2-40B4-BE49-F238E27FC236}">
                <a16:creationId xmlns:a16="http://schemas.microsoft.com/office/drawing/2014/main" xmlns="" id="{371613D5-3B36-4593-A7CC-640DC52B7F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847040"/>
              </p:ext>
            </p:extLst>
          </p:nvPr>
        </p:nvGraphicFramePr>
        <p:xfrm>
          <a:off x="931178" y="580732"/>
          <a:ext cx="10343626" cy="5006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728">
                  <a:extLst>
                    <a:ext uri="{9D8B030D-6E8A-4147-A177-3AD203B41FA5}">
                      <a16:colId xmlns:a16="http://schemas.microsoft.com/office/drawing/2014/main" xmlns="" val="1636918737"/>
                    </a:ext>
                  </a:extLst>
                </a:gridCol>
                <a:gridCol w="539193">
                  <a:extLst>
                    <a:ext uri="{9D8B030D-6E8A-4147-A177-3AD203B41FA5}">
                      <a16:colId xmlns:a16="http://schemas.microsoft.com/office/drawing/2014/main" xmlns="" val="3028238633"/>
                    </a:ext>
                  </a:extLst>
                </a:gridCol>
                <a:gridCol w="1582442">
                  <a:extLst>
                    <a:ext uri="{9D8B030D-6E8A-4147-A177-3AD203B41FA5}">
                      <a16:colId xmlns:a16="http://schemas.microsoft.com/office/drawing/2014/main" xmlns="" val="1769040352"/>
                    </a:ext>
                  </a:extLst>
                </a:gridCol>
                <a:gridCol w="5033395">
                  <a:extLst>
                    <a:ext uri="{9D8B030D-6E8A-4147-A177-3AD203B41FA5}">
                      <a16:colId xmlns:a16="http://schemas.microsoft.com/office/drawing/2014/main" xmlns="" val="1944596125"/>
                    </a:ext>
                  </a:extLst>
                </a:gridCol>
                <a:gridCol w="1488567">
                  <a:extLst>
                    <a:ext uri="{9D8B030D-6E8A-4147-A177-3AD203B41FA5}">
                      <a16:colId xmlns:a16="http://schemas.microsoft.com/office/drawing/2014/main" xmlns="" val="4040341785"/>
                    </a:ext>
                  </a:extLst>
                </a:gridCol>
                <a:gridCol w="1355301">
                  <a:extLst>
                    <a:ext uri="{9D8B030D-6E8A-4147-A177-3AD203B41FA5}">
                      <a16:colId xmlns:a16="http://schemas.microsoft.com/office/drawing/2014/main" xmlns="" val="3235255426"/>
                    </a:ext>
                  </a:extLst>
                </a:gridCol>
              </a:tblGrid>
              <a:tr h="420897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Уровень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Тема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Ссылка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22210"/>
                  </a:ext>
                </a:extLst>
              </a:tr>
              <a:tr h="4065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 методический фестиваль «Новогодний педагогический десант»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 Сертификат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3"/>
                        </a:rPr>
                        <a:t>https://disk.yandex.ru/i/AbRm21qjLVgjVQ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0619506"/>
                  </a:ext>
                </a:extLst>
              </a:tr>
              <a:tr h="660723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Межмуниципальный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Проведение мастер-класса для педагогов края в межмуниципальной сессии «Маленькими шагами – к большому будущему» в рамках региональной сетевой школы молодого педагога «Вектор успеха»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Благодарность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4"/>
                        </a:rPr>
                        <a:t>https://disk.yandex.ru/i/Yi2cRJkSVJrEZw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8529208"/>
                  </a:ext>
                </a:extLst>
              </a:tr>
              <a:tr h="474365">
                <a:tc>
                  <a:txBody>
                    <a:bodyPr/>
                    <a:lstStyle/>
                    <a:p>
                      <a:endParaRPr lang="ru-RU" sz="1100" dirty="0"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Проведение мастер-класса в рамках краевого Форума муниципальных школ наставничества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Благодарность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5"/>
                        </a:rPr>
                        <a:t>https://disk.yandex.ru/i/Of4Pbb2XGW5AQQ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83068944"/>
                  </a:ext>
                </a:extLst>
              </a:tr>
              <a:tr h="47716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Презентация инновационного опыта наставничества в форме мастер-класса в рамках краевого Фестиваля наставнических практик-2023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Грамота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6"/>
                        </a:rPr>
                        <a:t>https://disk.yandex.ru/i/TwaaYWA0nAeX7w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6172785"/>
                  </a:ext>
                </a:extLst>
              </a:tr>
              <a:tr h="474365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Презентовала инновационный опыт наставничества в форме мастер-класса в рамках краевого педагогического коворкинга «В фокусе: Фокино»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Сертификат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7"/>
                        </a:rPr>
                        <a:t>https://disk.yandex.ru/i/JgHZf_ZEkG3R_w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65813886"/>
                  </a:ext>
                </a:extLst>
              </a:tr>
              <a:tr h="47716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Краевой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Трансляция опыта реализации целевой модели наставничества на краевом Форуме муниципальных школ наставничества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Сертификат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8"/>
                        </a:rPr>
                        <a:t>https://disk.yandex.ru/i/Z2J9PyfqlA08ng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7940935"/>
                  </a:ext>
                </a:extLst>
              </a:tr>
              <a:tr h="47716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Региональный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Конкурсный отбор на обучение по тематике дополнительной общеразвивающей программе «Содружество Орлят России»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Диплом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9"/>
                        </a:rPr>
                        <a:t>https://disk.yandex.ru/i/LzoE4AHNBXaSug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7158561"/>
                  </a:ext>
                </a:extLst>
              </a:tr>
              <a:tr h="660723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Региональный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За вклад в патриотическое воспитание обещающихся и подготовку команды, участницы регионального этапа Всероссийского проекта «Вызов первых»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Благодарственное письмо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10"/>
                        </a:rPr>
                        <a:t>https://disk.yandex.ru/i/R6NPqjfzG8S_xg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6068619"/>
                  </a:ext>
                </a:extLst>
              </a:tr>
              <a:tr h="47716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Всероссийский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Проведение кинопоказа работ Всероссийского фестиваля детского кино и телевидения «Веселая Ларга»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+mj-lt"/>
                          <a:cs typeface="Arial" panose="020B0604020202020204" pitchFamily="34" charset="0"/>
                        </a:rPr>
                        <a:t>Благодарность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j-lt"/>
                          <a:cs typeface="Arial" panose="020B0604020202020204" pitchFamily="34" charset="0"/>
                          <a:hlinkClick r:id="rId11"/>
                        </a:rPr>
                        <a:t>https://disk.yandex.ru/i/ZPttUXDhoHXXKg</a:t>
                      </a:r>
                      <a:r>
                        <a:rPr lang="ru-RU" sz="900" dirty="0"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1275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839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81227D3-F964-8FCA-9C7D-F5B249A2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144011" y="306606"/>
            <a:ext cx="11430000" cy="365125"/>
          </a:xfrm>
        </p:spPr>
        <p:txBody>
          <a:bodyPr rtlCol="0"/>
          <a:lstStyle>
            <a:defPPr>
              <a:defRPr lang="ru-MO"/>
            </a:defPPr>
          </a:lstStyle>
          <a:p>
            <a:pPr algn="ctr" rtl="0"/>
            <a:r>
              <a:rPr lang="ru-RU" sz="2400" dirty="0">
                <a:solidFill>
                  <a:schemeClr val="tx1"/>
                </a:solidFill>
                <a:effectLst/>
                <a:latin typeface="+mj-lt"/>
                <a:ea typeface="Times New Roman" panose="02020603050405020304" pitchFamily="18" charset="0"/>
              </a:rPr>
              <a:t>Участие в профессиональных конкурсах</a:t>
            </a:r>
            <a:endParaRPr lang="ru-RU" sz="2400" dirty="0">
              <a:latin typeface="+mj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4</a:t>
            </a:fld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672C9FC-8CA7-4ACA-A396-595242B347A0}"/>
              </a:ext>
            </a:extLst>
          </p:cNvPr>
          <p:cNvSpPr txBox="1"/>
          <p:nvPr/>
        </p:nvSpPr>
        <p:spPr>
          <a:xfrm>
            <a:off x="1392572" y="2114026"/>
            <a:ext cx="3867325" cy="923330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+mj-lt"/>
              </a:rPr>
              <a:t>Участие в региональном конкурсе педагогических открытий года «СО-бытие» - 2023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080CCDB-D52F-4488-AEEB-3064BAC4CE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244" y="834777"/>
            <a:ext cx="3412865" cy="476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921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>
            <a:extLst>
              <a:ext uri="{FF2B5EF4-FFF2-40B4-BE49-F238E27FC236}">
                <a16:creationId xmlns:a16="http://schemas.microsoft.com/office/drawing/2014/main" xmlns="" id="{D9A0AA8E-BE3B-E949-89DB-0208EE4A6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898" y="709666"/>
            <a:ext cx="1998182" cy="1325563"/>
          </a:xfrm>
        </p:spPr>
        <p:txBody>
          <a:bodyPr rtlCol="0">
            <a:noAutofit/>
          </a:bodyPr>
          <a:lstStyle>
            <a:defPPr>
              <a:defRPr lang="ru-MO"/>
            </a:defPPr>
          </a:lstStyle>
          <a:p>
            <a:pPr rtl="0"/>
            <a:r>
              <a:rPr lang="ru-RU" sz="1800" dirty="0">
                <a:ea typeface="Times New Roman" panose="02020603050405020304" pitchFamily="18" charset="0"/>
              </a:rPr>
              <a:t>П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резентация опыта на семинарах, конференциях, мастер-классах </a:t>
            </a:r>
            <a:endParaRPr lang="ru-RU" sz="36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5</a:t>
            </a:fld>
            <a:endParaRPr lang="ru-RU"/>
          </a:p>
        </p:txBody>
      </p:sp>
      <p:pic>
        <p:nvPicPr>
          <p:cNvPr id="3" name="Рисунок 2" descr="Буфер обмена со сплошной заливкой">
            <a:extLst>
              <a:ext uri="{FF2B5EF4-FFF2-40B4-BE49-F238E27FC236}">
                <a16:creationId xmlns:a16="http://schemas.microsoft.com/office/drawing/2014/main" xmlns="" id="{5F0C2A23-AB33-46BB-9868-2C51F27FEF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71673" y="-196294"/>
            <a:ext cx="2946633" cy="2946633"/>
          </a:xfrm>
          <a:prstGeom prst="rect">
            <a:avLst/>
          </a:prstGeom>
        </p:spPr>
      </p:pic>
      <p:pic>
        <p:nvPicPr>
          <p:cNvPr id="13" name="Рисунок 12" descr="Театр со сплошной заливкой">
            <a:extLst>
              <a:ext uri="{FF2B5EF4-FFF2-40B4-BE49-F238E27FC236}">
                <a16:creationId xmlns:a16="http://schemas.microsoft.com/office/drawing/2014/main" xmlns="" id="{83B771D4-BD7E-4FE0-B12F-040E3F6427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74952" y="-62917"/>
            <a:ext cx="2755783" cy="2755783"/>
          </a:xfrm>
          <a:prstGeom prst="rect">
            <a:avLst/>
          </a:prstGeom>
        </p:spPr>
      </p:pic>
      <p:pic>
        <p:nvPicPr>
          <p:cNvPr id="15" name="Рисунок 14" descr="Театр со сплошной заливкой">
            <a:extLst>
              <a:ext uri="{FF2B5EF4-FFF2-40B4-BE49-F238E27FC236}">
                <a16:creationId xmlns:a16="http://schemas.microsoft.com/office/drawing/2014/main" xmlns="" id="{4CE96316-E24D-4C89-9F49-121BE85188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72760" y="3957862"/>
            <a:ext cx="2946633" cy="2190472"/>
          </a:xfrm>
          <a:prstGeom prst="rect">
            <a:avLst/>
          </a:prstGeom>
        </p:spPr>
      </p:pic>
      <p:pic>
        <p:nvPicPr>
          <p:cNvPr id="16" name="Рисунок 15" descr="Театр со сплошной заливкой">
            <a:extLst>
              <a:ext uri="{FF2B5EF4-FFF2-40B4-BE49-F238E27FC236}">
                <a16:creationId xmlns:a16="http://schemas.microsoft.com/office/drawing/2014/main" xmlns="" id="{DD4B1D2A-9FC4-4443-B38A-0CC709C4D5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086715" y="-172545"/>
            <a:ext cx="2755783" cy="275578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E46E7E4-13A4-408A-A020-05DBB50E4BF1}"/>
              </a:ext>
            </a:extLst>
          </p:cNvPr>
          <p:cNvSpPr txBox="1"/>
          <p:nvPr/>
        </p:nvSpPr>
        <p:spPr>
          <a:xfrm>
            <a:off x="891883" y="4262206"/>
            <a:ext cx="250621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+mj-lt"/>
                <a:cs typeface="Arial" panose="020B0604020202020204" pitchFamily="34" charset="0"/>
              </a:rPr>
              <a:t>Проведение мастер-класса в рамках краевого Форума муниципальных школ наставничества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9EB58B2-F694-4392-9DC6-7E1EC9C13941}"/>
              </a:ext>
            </a:extLst>
          </p:cNvPr>
          <p:cNvSpPr txBox="1"/>
          <p:nvPr/>
        </p:nvSpPr>
        <p:spPr>
          <a:xfrm>
            <a:off x="7157934" y="459715"/>
            <a:ext cx="26361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+mj-lt"/>
                <a:cs typeface="Arial" panose="020B0604020202020204" pitchFamily="34" charset="0"/>
              </a:rPr>
              <a:t>Презентация инновационного опыта наставничества в форме мастер-класса в рамках краевого Фестиваля наставнических практик-2023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00D049F-30B3-4D8A-AEA7-72BD97E6ACBC}"/>
              </a:ext>
            </a:extLst>
          </p:cNvPr>
          <p:cNvSpPr txBox="1"/>
          <p:nvPr/>
        </p:nvSpPr>
        <p:spPr>
          <a:xfrm>
            <a:off x="3018441" y="387459"/>
            <a:ext cx="2755783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latin typeface="+mj-lt"/>
                <a:cs typeface="Arial" panose="020B0604020202020204" pitchFamily="34" charset="0"/>
              </a:rPr>
              <a:t>Проведение мастер-класса </a:t>
            </a:r>
          </a:p>
          <a:p>
            <a:pPr algn="ctr"/>
            <a:r>
              <a:rPr lang="ru-RU" sz="1100" dirty="0">
                <a:latin typeface="+mj-lt"/>
                <a:cs typeface="Arial" panose="020B0604020202020204" pitchFamily="34" charset="0"/>
              </a:rPr>
              <a:t>для педагогов края </a:t>
            </a:r>
          </a:p>
          <a:p>
            <a:pPr algn="ctr"/>
            <a:r>
              <a:rPr lang="ru-RU" sz="1100" dirty="0">
                <a:latin typeface="+mj-lt"/>
                <a:cs typeface="Arial" panose="020B0604020202020204" pitchFamily="34" charset="0"/>
              </a:rPr>
              <a:t>в межмуниципальной сессии «Маленькими шагами – к большому будущему» в рамках региональной сетевой школы молодого педагога «Вектор успеха»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70ADDDFA-321C-438D-8294-745C6050A2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99009" y="0"/>
            <a:ext cx="1492611" cy="205219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B9CE881-50F4-40D9-AC54-8581F27E69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1150" y="145640"/>
            <a:ext cx="1546784" cy="212667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E7845772-5B96-4ADB-8100-809F4A6197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0675" y="4021327"/>
            <a:ext cx="1255547" cy="1841125"/>
          </a:xfrm>
          <a:prstGeom prst="rect">
            <a:avLst/>
          </a:prstGeom>
        </p:spPr>
      </p:pic>
      <p:pic>
        <p:nvPicPr>
          <p:cNvPr id="20" name="Рисунок 19" descr="Театр со сплошной заливкой">
            <a:extLst>
              <a:ext uri="{FF2B5EF4-FFF2-40B4-BE49-F238E27FC236}">
                <a16:creationId xmlns:a16="http://schemas.microsoft.com/office/drawing/2014/main" xmlns="" id="{BCEA97F6-766E-43FA-B226-23DBEF359D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690599" y="2048006"/>
            <a:ext cx="2946633" cy="219047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FCF4326-D45C-4D13-9808-BEC25F457064}"/>
              </a:ext>
            </a:extLst>
          </p:cNvPr>
          <p:cNvSpPr txBox="1"/>
          <p:nvPr/>
        </p:nvSpPr>
        <p:spPr>
          <a:xfrm>
            <a:off x="3939142" y="2365565"/>
            <a:ext cx="250621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+mj-lt"/>
                <a:cs typeface="Arial" panose="020B0604020202020204" pitchFamily="34" charset="0"/>
              </a:rPr>
              <a:t>Презентация инновационного опыта наставничества в форме мастер-класса в рамках краевого педагогического коворкинга «В фокусе: Фокино»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B6A7005-AA37-429D-8DA0-3F5D4961A6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20181" y="2402488"/>
            <a:ext cx="2097708" cy="1481507"/>
          </a:xfrm>
          <a:prstGeom prst="rect">
            <a:avLst/>
          </a:prstGeom>
        </p:spPr>
      </p:pic>
      <p:pic>
        <p:nvPicPr>
          <p:cNvPr id="25" name="Рисунок 24" descr="Театр со сплошной заливкой">
            <a:extLst>
              <a:ext uri="{FF2B5EF4-FFF2-40B4-BE49-F238E27FC236}">
                <a16:creationId xmlns:a16="http://schemas.microsoft.com/office/drawing/2014/main" xmlns="" id="{2383575A-40E6-4F13-BFCC-26F2BF27F4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813052" y="3840924"/>
            <a:ext cx="2946633" cy="219047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95D26D9-8BAD-4E61-ABD6-A540F804D83E}"/>
              </a:ext>
            </a:extLst>
          </p:cNvPr>
          <p:cNvSpPr txBox="1"/>
          <p:nvPr/>
        </p:nvSpPr>
        <p:spPr>
          <a:xfrm>
            <a:off x="6033262" y="4145419"/>
            <a:ext cx="250621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+mj-lt"/>
                <a:cs typeface="Arial" panose="020B0604020202020204" pitchFamily="34" charset="0"/>
              </a:rPr>
              <a:t>Трансляция опыта реализации целевой модели наставничества на краевом Форуме муниципальных школ наставничества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960007F-52AB-4AAF-9B07-5079FE6E7F4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53049" y="4069875"/>
            <a:ext cx="2506211" cy="177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575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>
            <a:extLst>
              <a:ext uri="{FF2B5EF4-FFF2-40B4-BE49-F238E27FC236}">
                <a16:creationId xmlns:a16="http://schemas.microsoft.com/office/drawing/2014/main" xmlns="" id="{D9A0AA8E-BE3B-E949-89DB-0208EE4A6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3591" y="0"/>
            <a:ext cx="5382237" cy="1021156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3200" dirty="0">
                <a:latin typeface="+mj-lt"/>
                <a:ea typeface="Times New Roman" panose="02020603050405020304" pitchFamily="18" charset="0"/>
              </a:rPr>
              <a:t>П</a:t>
            </a:r>
            <a:r>
              <a:rPr lang="ru-RU" sz="3200" dirty="0">
                <a:effectLst/>
                <a:latin typeface="+mj-lt"/>
                <a:ea typeface="Times New Roman" panose="02020603050405020304" pitchFamily="18" charset="0"/>
              </a:rPr>
              <a:t>овышение квалификации</a:t>
            </a:r>
            <a:endParaRPr lang="ru-RU" sz="6600" dirty="0">
              <a:latin typeface="+mj-lt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81227D3-F964-8FCA-9C7D-F5B249A2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6</a:t>
            </a:fld>
            <a:endParaRPr lang="ru-RU"/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xmlns="" id="{2E565EFF-5FEE-40D7-A752-62895BD2083B}"/>
              </a:ext>
            </a:extLst>
          </p:cNvPr>
          <p:cNvSpPr/>
          <p:nvPr/>
        </p:nvSpPr>
        <p:spPr>
          <a:xfrm rot="2206198">
            <a:off x="3436538" y="639213"/>
            <a:ext cx="251670" cy="6040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79AEE15-8E60-452F-B086-8E0C852A16B9}"/>
              </a:ext>
            </a:extLst>
          </p:cNvPr>
          <p:cNvSpPr txBox="1"/>
          <p:nvPr/>
        </p:nvSpPr>
        <p:spPr>
          <a:xfrm>
            <a:off x="731800" y="1416395"/>
            <a:ext cx="36743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+mj-lt"/>
              </a:rPr>
              <a:t>Повышение квалификации учителей начальных классов по подготовке к реализации программы «Орлята России»</a:t>
            </a: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xmlns="" id="{D3E46367-7CF5-41D9-8D87-9D1633AFE9BB}"/>
              </a:ext>
            </a:extLst>
          </p:cNvPr>
          <p:cNvSpPr/>
          <p:nvPr/>
        </p:nvSpPr>
        <p:spPr>
          <a:xfrm rot="18693244">
            <a:off x="8246844" y="639968"/>
            <a:ext cx="251670" cy="6304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6A6ECEB-3AA6-4D24-A8E9-DCEE004A2B45}"/>
              </a:ext>
            </a:extLst>
          </p:cNvPr>
          <p:cNvSpPr txBox="1"/>
          <p:nvPr/>
        </p:nvSpPr>
        <p:spPr>
          <a:xfrm>
            <a:off x="7807358" y="1120424"/>
            <a:ext cx="3338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+mj-lt"/>
              </a:rPr>
              <a:t>Повышение квалификации по дополнительной профессиональной программе «Деятельность советника директора по воспитанию и взаимодействию с детьми общественных объединениями»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4C3534C-37A2-49FC-AE8B-94EEE7A430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79" t="2151" r="2982" b="1447"/>
          <a:stretch/>
        </p:blipFill>
        <p:spPr>
          <a:xfrm rot="5400000">
            <a:off x="8562412" y="1827149"/>
            <a:ext cx="1807725" cy="2993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D738259-2334-4C81-BAB3-A319C9D9A7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78" t="2435" r="10677"/>
          <a:stretch/>
        </p:blipFill>
        <p:spPr>
          <a:xfrm rot="5400000">
            <a:off x="1604540" y="1668265"/>
            <a:ext cx="2168261" cy="350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xmlns="" id="{6AD8E633-0717-4090-9870-3D566081355C}"/>
              </a:ext>
            </a:extLst>
          </p:cNvPr>
          <p:cNvSpPr/>
          <p:nvPr/>
        </p:nvSpPr>
        <p:spPr>
          <a:xfrm>
            <a:off x="5822799" y="721020"/>
            <a:ext cx="251670" cy="6040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9AF1BE5-6DCB-4569-951A-622393AC5A72}"/>
              </a:ext>
            </a:extLst>
          </p:cNvPr>
          <p:cNvSpPr txBox="1"/>
          <p:nvPr/>
        </p:nvSpPr>
        <p:spPr>
          <a:xfrm>
            <a:off x="4406177" y="1533169"/>
            <a:ext cx="3506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+mj-lt"/>
              </a:rPr>
              <a:t>Повышение квалификации по программе «Основы религиозных культур и светской этики»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D31239D-EC10-47BA-82F4-275A43D913C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34" t="2036" r="1237" b="1016"/>
          <a:stretch/>
        </p:blipFill>
        <p:spPr>
          <a:xfrm>
            <a:off x="4651228" y="2787932"/>
            <a:ext cx="3109055" cy="21682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69680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76">
            <a:extLst>
              <a:ext uri="{FF2B5EF4-FFF2-40B4-BE49-F238E27FC236}">
                <a16:creationId xmlns:a16="http://schemas.microsoft.com/office/drawing/2014/main" xmlns="" id="{D9A0AA8E-BE3B-E949-89DB-0208EE4A6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3591" y="0"/>
            <a:ext cx="5382237" cy="1021156"/>
          </a:xfrm>
        </p:spPr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3200" dirty="0">
                <a:latin typeface="+mj-lt"/>
                <a:ea typeface="Times New Roman" panose="02020603050405020304" pitchFamily="18" charset="0"/>
              </a:rPr>
              <a:t>П</a:t>
            </a:r>
            <a:r>
              <a:rPr lang="ru-RU" sz="3200" dirty="0">
                <a:effectLst/>
                <a:latin typeface="+mj-lt"/>
                <a:ea typeface="Times New Roman" panose="02020603050405020304" pitchFamily="18" charset="0"/>
              </a:rPr>
              <a:t>овышение квалификации</a:t>
            </a:r>
            <a:endParaRPr lang="ru-RU" sz="6600" dirty="0">
              <a:latin typeface="+mj-lt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81227D3-F964-8FCA-9C7D-F5B249A2AAA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r>
              <a:rPr lang="ru-RU"/>
              <a:t>Заголовок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753343-82B8-838D-9717-1489C68963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7</a:t>
            </a:fld>
            <a:endParaRPr lang="ru-RU"/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xmlns="" id="{2E565EFF-5FEE-40D7-A752-62895BD2083B}"/>
              </a:ext>
            </a:extLst>
          </p:cNvPr>
          <p:cNvSpPr/>
          <p:nvPr/>
        </p:nvSpPr>
        <p:spPr>
          <a:xfrm rot="2206198">
            <a:off x="4217564" y="907937"/>
            <a:ext cx="251670" cy="6040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xmlns="" id="{D3E46367-7CF5-41D9-8D87-9D1633AFE9BB}"/>
              </a:ext>
            </a:extLst>
          </p:cNvPr>
          <p:cNvSpPr/>
          <p:nvPr/>
        </p:nvSpPr>
        <p:spPr>
          <a:xfrm rot="18693244">
            <a:off x="7256477" y="853942"/>
            <a:ext cx="251670" cy="6962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D9D5F6C-2EEF-4F93-8080-E0AC32790A76}"/>
              </a:ext>
            </a:extLst>
          </p:cNvPr>
          <p:cNvSpPr txBox="1"/>
          <p:nvPr/>
        </p:nvSpPr>
        <p:spPr>
          <a:xfrm>
            <a:off x="1453252" y="1706384"/>
            <a:ext cx="35066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+mj-lt"/>
              </a:rPr>
              <a:t>Повышение квалификации по программе «Методические основы реализации программы «Орлята России» в ДФО. Трек «Орленок-Эколог»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3911DE1-7FD0-4100-A4C3-32D92555F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410" y="2867264"/>
            <a:ext cx="3791443" cy="266049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18E28E6-1604-4081-A963-1ECBBE664E95}"/>
              </a:ext>
            </a:extLst>
          </p:cNvPr>
          <p:cNvSpPr txBox="1"/>
          <p:nvPr/>
        </p:nvSpPr>
        <p:spPr>
          <a:xfrm>
            <a:off x="6629259" y="1814105"/>
            <a:ext cx="3506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+mj-lt"/>
              </a:rPr>
              <a:t>Повышение квалификации по программе «Оказание первой помощи в образовательной организации»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825B0BF-C44F-442A-9337-5D86CD98F8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2477" y="2731342"/>
            <a:ext cx="3875139" cy="266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83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CDC4AE-C2C4-A814-CC59-BD002AEF4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defPPr>
              <a:defRPr lang="ru-MO"/>
            </a:defPPr>
          </a:lstStyle>
          <a:p>
            <a:pPr rtl="0"/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етодические разработки</a:t>
            </a:r>
            <a:endParaRPr lang="ru-RU" sz="72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67CEE5A-421C-AB04-0186-6EC7880701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67797" y="6356350"/>
            <a:ext cx="2743200" cy="365125"/>
          </a:xfrm>
        </p:spPr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t>8</a:t>
            </a:fld>
            <a:endParaRPr lang="ru-RU" dirty="0"/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xmlns="" id="{4DC1D1CA-1DC6-43D2-9089-8B2E47E07E42}"/>
              </a:ext>
            </a:extLst>
          </p:cNvPr>
          <p:cNvGrpSpPr/>
          <p:nvPr/>
        </p:nvGrpSpPr>
        <p:grpSpPr>
          <a:xfrm>
            <a:off x="766291" y="2837205"/>
            <a:ext cx="4950845" cy="1760434"/>
            <a:chOff x="10260" y="0"/>
            <a:chExt cx="2011384" cy="603415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04558E8B-F308-406E-BF65-75DA0059F980}"/>
                </a:ext>
              </a:extLst>
            </p:cNvPr>
            <p:cNvSpPr/>
            <p:nvPr/>
          </p:nvSpPr>
          <p:spPr>
            <a:xfrm>
              <a:off x="10260" y="0"/>
              <a:ext cx="2011384" cy="6034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xmlns="" id="{CBDEB619-32C6-4136-B672-DFE32173BBCA}"/>
                </a:ext>
              </a:extLst>
            </p:cNvPr>
            <p:cNvSpPr txBox="1"/>
            <p:nvPr/>
          </p:nvSpPr>
          <p:spPr>
            <a:xfrm>
              <a:off x="10260" y="0"/>
              <a:ext cx="2011384" cy="6034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944" tIns="158944" rIns="158944" bIns="158944" numCol="1" spcCol="1270" rtlCol="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kern="1200" noProof="0" dirty="0">
                  <a:latin typeface="Times New Roman" panose="02020603050405020304" pitchFamily="18" charset="0"/>
                  <a:cs typeface="Times New Roman"/>
                </a:rPr>
                <a:t>Электронный сборник игр, направленный на знакомства и сплочение школьников 7-11 лет программы «Содружества Орлят России» для проведения в детских лагерях Российской Федерации 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ECF009F9-3CC3-46BA-BD52-C754E373525B}"/>
              </a:ext>
            </a:extLst>
          </p:cNvPr>
          <p:cNvGrpSpPr/>
          <p:nvPr/>
        </p:nvGrpSpPr>
        <p:grpSpPr>
          <a:xfrm>
            <a:off x="6592374" y="2837205"/>
            <a:ext cx="4950845" cy="1760434"/>
            <a:chOff x="10260" y="0"/>
            <a:chExt cx="2011384" cy="60341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4697E9F0-65AC-4F05-8207-2E3305F4DA45}"/>
                </a:ext>
              </a:extLst>
            </p:cNvPr>
            <p:cNvSpPr/>
            <p:nvPr/>
          </p:nvSpPr>
          <p:spPr>
            <a:xfrm>
              <a:off x="10260" y="0"/>
              <a:ext cx="2011384" cy="6034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36B0FE13-0180-452A-9BD6-D60F55E74B05}"/>
                </a:ext>
              </a:extLst>
            </p:cNvPr>
            <p:cNvSpPr txBox="1"/>
            <p:nvPr/>
          </p:nvSpPr>
          <p:spPr>
            <a:xfrm>
              <a:off x="10260" y="0"/>
              <a:ext cx="2011384" cy="6034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8944" tIns="158944" rIns="158944" bIns="158944" numCol="1" spcCol="1270" rtlCol="0" anchor="ctr" anchorCtr="0">
              <a:noAutofit/>
            </a:bodyPr>
            <a:lstStyle/>
            <a:p>
              <a:pPr marL="0" lvl="0" indent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1400" kern="1200" noProof="0" dirty="0">
                  <a:latin typeface="Times New Roman" panose="02020603050405020304" pitchFamily="18" charset="0"/>
                  <a:cs typeface="Times New Roman"/>
                </a:rPr>
                <a:t>Написание статьи по теме: Опыт участия детей 4-х классов во Всероссийском конкурсе «Содружество Орлят России»</a:t>
              </a: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6C2AD841-D190-456E-A129-6755588DC41A}"/>
              </a:ext>
            </a:extLst>
          </p:cNvPr>
          <p:cNvSpPr/>
          <p:nvPr/>
        </p:nvSpPr>
        <p:spPr>
          <a:xfrm>
            <a:off x="766291" y="4871101"/>
            <a:ext cx="4950845" cy="6323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0A75736D-3215-47AF-8EE5-AAC14CF0A47F}"/>
              </a:ext>
            </a:extLst>
          </p:cNvPr>
          <p:cNvSpPr/>
          <p:nvPr/>
        </p:nvSpPr>
        <p:spPr>
          <a:xfrm>
            <a:off x="6592374" y="4871102"/>
            <a:ext cx="4950845" cy="6323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https://disk.yandex.ru/i/OX1qCKqHcYEgVg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4C5F7E30-02EA-4B3B-93FD-A77819CE339D}"/>
              </a:ext>
            </a:extLst>
          </p:cNvPr>
          <p:cNvSpPr txBox="1"/>
          <p:nvPr/>
        </p:nvSpPr>
        <p:spPr>
          <a:xfrm>
            <a:off x="1228457" y="5002630"/>
            <a:ext cx="6097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https://disk.yandex.ru/i/dY8WA92QdrA-hw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9058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1BE6A01-1D8C-E82D-69CE-C1BEA5E03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627" y="261143"/>
            <a:ext cx="11430000" cy="1325563"/>
          </a:xfrm>
        </p:spPr>
        <p:txBody>
          <a:bodyPr rtlCol="0"/>
          <a:lstStyle>
            <a:defPPr>
              <a:defRPr lang="ru-MO"/>
            </a:defPPr>
          </a:lstStyle>
          <a:p>
            <a:pPr algn="just">
              <a:lnSpc>
                <a:spcPct val="115000"/>
              </a:lnSpc>
            </a:pPr>
            <a:r>
              <a:rPr lang="ru-RU" sz="1800" dirty="0">
                <a:ea typeface="Times New Roman" panose="02020603050405020304" pitchFamily="18" charset="0"/>
              </a:rPr>
              <a:t>Р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езультаты участия обучающихся в муниципальных, региональных событиях.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6E8D6E8-969C-81F9-8B97-1B42ED901A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ru-MO"/>
            </a:defPPr>
          </a:lstStyle>
          <a:p>
            <a:pPr rtl="0"/>
            <a:fld id="{294A09A9-5501-47C1-A89A-A340965A2BE2}" type="slidenum">
              <a:rPr lang="ru-RU" smtClean="0"/>
              <a:pPr rtl="0"/>
              <a:t>9</a:t>
            </a:fld>
            <a:endParaRPr lang="ru-RU" dirty="0"/>
          </a:p>
        </p:txBody>
      </p:sp>
      <p:graphicFrame>
        <p:nvGraphicFramePr>
          <p:cNvPr id="7" name="Схема 2" descr="Временная шкала">
            <a:extLst>
              <a:ext uri="{FF2B5EF4-FFF2-40B4-BE49-F238E27FC236}">
                <a16:creationId xmlns:a16="http://schemas.microsoft.com/office/drawing/2014/main" xmlns="" id="{1A75E301-F81B-604F-0C9B-A25BF04F0642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1785279728"/>
              </p:ext>
            </p:extLst>
          </p:nvPr>
        </p:nvGraphicFramePr>
        <p:xfrm>
          <a:off x="974725" y="2614613"/>
          <a:ext cx="10242550" cy="3319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D8166DC-5ECD-4E2A-8B2D-0D7D9389DD11}"/>
              </a:ext>
            </a:extLst>
          </p:cNvPr>
          <p:cNvSpPr txBox="1"/>
          <p:nvPr/>
        </p:nvSpPr>
        <p:spPr>
          <a:xfrm>
            <a:off x="1268835" y="3342823"/>
            <a:ext cx="28837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+mj-lt"/>
                <a:cs typeface="Arial" panose="020B0604020202020204" pitchFamily="34" charset="0"/>
              </a:rPr>
              <a:t>Исполнение учащимися песни «Катюша» в школьном военно-патриотическом фестивале «Созвездие»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C1A76AB-712A-4A7E-8650-4936E09F1CE0}"/>
              </a:ext>
            </a:extLst>
          </p:cNvPr>
          <p:cNvSpPr txBox="1"/>
          <p:nvPr/>
        </p:nvSpPr>
        <p:spPr>
          <a:xfrm>
            <a:off x="8237989" y="3342823"/>
            <a:ext cx="252508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+mj-lt"/>
                <a:cs typeface="Arial" panose="020B0604020202020204" pitchFamily="34" charset="0"/>
              </a:rPr>
              <a:t>Участие детей в Международных образовательных конкурсах «</a:t>
            </a:r>
            <a:r>
              <a:rPr lang="ru-RU" sz="1100" dirty="0" err="1">
                <a:latin typeface="+mj-lt"/>
                <a:cs typeface="Arial" panose="020B0604020202020204" pitchFamily="34" charset="0"/>
              </a:rPr>
              <a:t>Олимпис</a:t>
            </a:r>
            <a:r>
              <a:rPr lang="ru-RU" sz="1100" dirty="0">
                <a:latin typeface="+mj-lt"/>
                <a:cs typeface="Arial" panose="020B0604020202020204" pitchFamily="34" charset="0"/>
              </a:rPr>
              <a:t> 2023 – Осенняя сессия», «</a:t>
            </a:r>
            <a:r>
              <a:rPr lang="ru-RU" sz="1100" dirty="0" err="1">
                <a:latin typeface="+mj-lt"/>
                <a:cs typeface="Arial" panose="020B0604020202020204" pitchFamily="34" charset="0"/>
              </a:rPr>
              <a:t>Олимпис</a:t>
            </a:r>
            <a:r>
              <a:rPr lang="ru-RU" sz="1100" dirty="0">
                <a:latin typeface="+mj-lt"/>
                <a:cs typeface="Arial" panose="020B0604020202020204" pitchFamily="34" charset="0"/>
              </a:rPr>
              <a:t> 2023 – Весенняя сессия»</a:t>
            </a:r>
          </a:p>
          <a:p>
            <a:endParaRPr lang="ru-RU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9693FED-49B1-4C54-90DB-07EB2070E85B}"/>
              </a:ext>
            </a:extLst>
          </p:cNvPr>
          <p:cNvSpPr txBox="1"/>
          <p:nvPr/>
        </p:nvSpPr>
        <p:spPr>
          <a:xfrm>
            <a:off x="8237989" y="3070371"/>
            <a:ext cx="28837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rgbClr val="FF0000"/>
                </a:solidFill>
                <a:latin typeface="+mj-lt"/>
              </a:rPr>
              <a:t>Дипломы 1 степени, 2 степени, 3 степени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1AE8F9D-2998-43EF-B7A1-5FBF0E70997E}"/>
              </a:ext>
            </a:extLst>
          </p:cNvPr>
          <p:cNvSpPr txBox="1"/>
          <p:nvPr/>
        </p:nvSpPr>
        <p:spPr>
          <a:xfrm>
            <a:off x="6417578" y="4359888"/>
            <a:ext cx="2952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+mj-lt"/>
              </a:rPr>
              <a:t>Реализация акции «Мечты невидимых стариков» в поддержку людей старшего возраста в Приморском крае в рамках проекта «Коалиция НКО «Забота рядом»</a:t>
            </a:r>
          </a:p>
        </p:txBody>
      </p:sp>
    </p:spTree>
    <p:extLst>
      <p:ext uri="{BB962C8B-B14F-4D97-AF65-F5344CB8AC3E}">
        <p14:creationId xmlns:p14="http://schemas.microsoft.com/office/powerpoint/2010/main" val="588937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ustom 20">
      <a:dk1>
        <a:srgbClr val="000000"/>
      </a:dk1>
      <a:lt1>
        <a:srgbClr val="FFFFFF"/>
      </a:lt1>
      <a:dk2>
        <a:srgbClr val="CAD8D6"/>
      </a:dk2>
      <a:lt2>
        <a:srgbClr val="E7E6E6"/>
      </a:lt2>
      <a:accent1>
        <a:srgbClr val="7E8679"/>
      </a:accent1>
      <a:accent2>
        <a:srgbClr val="72292A"/>
      </a:accent2>
      <a:accent3>
        <a:srgbClr val="4A3A1C"/>
      </a:accent3>
      <a:accent4>
        <a:srgbClr val="E47D60"/>
      </a:accent4>
      <a:accent5>
        <a:srgbClr val="CEBBAF"/>
      </a:accent5>
      <a:accent6>
        <a:srgbClr val="E8DAC4"/>
      </a:accent6>
      <a:hlink>
        <a:srgbClr val="3968F6"/>
      </a:hlink>
      <a:folHlink>
        <a:srgbClr val="954F72"/>
      </a:folHlink>
    </a:clrScheme>
    <a:fontScheme name="Custom 23">
      <a:majorFont>
        <a:latin typeface="Baskerville Old Face"/>
        <a:ea typeface=""/>
        <a:cs typeface="Times New Roman"/>
      </a:majorFont>
      <a:minorFont>
        <a:latin typeface="Gill Sans Nova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68770995_TF56410444_Win32" id="{D0524A03-AA06-424F-8535-98963A5C8ECD}" vid="{C2754639-684A-4B5A-914E-EA25D6048473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b13cd20-357b-48a5-aff4-3bb4b52aae3e" xsi:nil="true"/>
    <MediaServiceKeyPoints xmlns="4f0d45a2-344c-4fe0-9811-4277bf2c2e17" xsi:nil="true"/>
    <lcf76f155ced4ddcb4097134ff3c332f xmlns="4f0d45a2-344c-4fe0-9811-4277bf2c2e1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B9CED55E8F8543BEFD54205924B97E" ma:contentTypeVersion="15" ma:contentTypeDescription="Create a new document." ma:contentTypeScope="" ma:versionID="7934cfc98febfa177962bc8a36be076c">
  <xsd:schema xmlns:xsd="http://www.w3.org/2001/XMLSchema" xmlns:xs="http://www.w3.org/2001/XMLSchema" xmlns:p="http://schemas.microsoft.com/office/2006/metadata/properties" xmlns:ns2="4f0d45a2-344c-4fe0-9811-4277bf2c2e17" xmlns:ns3="bb13cd20-357b-48a5-aff4-3bb4b52aae3e" targetNamespace="http://schemas.microsoft.com/office/2006/metadata/properties" ma:root="true" ma:fieldsID="aa190bc864bcebc737c679dbb323a16d" ns2:_="" ns3:_="">
    <xsd:import namespace="4f0d45a2-344c-4fe0-9811-4277bf2c2e17"/>
    <xsd:import namespace="bb13cd20-357b-48a5-aff4-3bb4b52aae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0d45a2-344c-4fe0-9811-4277bf2c2e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42cf434-6fa7-423d-b9b2-a30b23ae4b8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13cd20-357b-48a5-aff4-3bb4b52aae3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435a69-c5f6-4b2d-823a-b7e1eae613dc}" ma:internalName="TaxCatchAll" ma:showField="CatchAllData" ma:web="bb13cd20-357b-48a5-aff4-3bb4b52aae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BB2F3B-6257-41BB-8B64-5AC7494F274B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  <ds:schemaRef ds:uri="bb13cd20-357b-48a5-aff4-3bb4b52aae3e"/>
    <ds:schemaRef ds:uri="4f0d45a2-344c-4fe0-9811-4277bf2c2e17"/>
  </ds:schemaRefs>
</ds:datastoreItem>
</file>

<file path=customXml/itemProps2.xml><?xml version="1.0" encoding="utf-8"?>
<ds:datastoreItem xmlns:ds="http://schemas.openxmlformats.org/officeDocument/2006/customXml" ds:itemID="{5E81E8B4-8BDD-415B-94AB-2A31BADE7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0d45a2-344c-4fe0-9811-4277bf2c2e17"/>
    <ds:schemaRef ds:uri="bb13cd20-357b-48a5-aff4-3bb4b52aae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CE2AAA-C718-435C-B4E6-95A08ACAC44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{9F0D68D2-F76D-4FC5-86D8-623B09ABF94D}tf56410444_win32</Template>
  <TotalTime>2078</TotalTime>
  <Words>629</Words>
  <Application>Microsoft Office PowerPoint</Application>
  <PresentationFormat>Произвольный</PresentationFormat>
  <Paragraphs>128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Планинг на ближайший год</vt:lpstr>
      <vt:lpstr>Презентация PowerPoint</vt:lpstr>
      <vt:lpstr>Презентация PowerPoint</vt:lpstr>
      <vt:lpstr>Презентация опыта на семинарах, конференциях, мастер-классах </vt:lpstr>
      <vt:lpstr>Повышение квалификации</vt:lpstr>
      <vt:lpstr>Повышение квалификации</vt:lpstr>
      <vt:lpstr>Методические разработки</vt:lpstr>
      <vt:lpstr>Результаты участия обучающихся в муниципальных, региональных событиях.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goood</dc:creator>
  <cp:lastModifiedBy>Юлия А. Сеничева</cp:lastModifiedBy>
  <cp:revision>51</cp:revision>
  <dcterms:created xsi:type="dcterms:W3CDTF">2024-01-04T07:38:02Z</dcterms:created>
  <dcterms:modified xsi:type="dcterms:W3CDTF">2025-04-28T00:50:44Z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0x0101003AB9CED55E8F8543BEFD54205924B97E</vt:lpwstr>
  </property>
</Properties>
</file>